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6" r:id="rId2"/>
    <p:sldId id="257" r:id="rId3"/>
    <p:sldId id="278" r:id="rId4"/>
    <p:sldId id="258" r:id="rId5"/>
    <p:sldId id="259" r:id="rId6"/>
    <p:sldId id="276" r:id="rId7"/>
    <p:sldId id="260" r:id="rId8"/>
    <p:sldId id="261" r:id="rId9"/>
    <p:sldId id="265" r:id="rId10"/>
    <p:sldId id="266" r:id="rId11"/>
    <p:sldId id="267" r:id="rId12"/>
    <p:sldId id="277" r:id="rId13"/>
    <p:sldId id="268" r:id="rId14"/>
    <p:sldId id="269" r:id="rId15"/>
    <p:sldId id="270" r:id="rId16"/>
    <p:sldId id="271" r:id="rId17"/>
    <p:sldId id="262" r:id="rId18"/>
    <p:sldId id="272" r:id="rId19"/>
    <p:sldId id="264" r:id="rId20"/>
    <p:sldId id="263" r:id="rId21"/>
    <p:sldId id="273" r:id="rId22"/>
    <p:sldId id="274" r:id="rId23"/>
    <p:sldId id="275"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4C7CB0-86AB-4485-A5B8-76BA1E20CA37}" v="167" dt="2025-08-26T04:18:09.2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1810" y="2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 Achyut Aryal" userId="6172d725653df56a" providerId="LiveId" clId="{604C7CB0-86AB-4485-A5B8-76BA1E20CA37}"/>
    <pc:docChg chg="undo custSel addSld delSld modSld sldOrd">
      <pc:chgData name="Dr Achyut Aryal" userId="6172d725653df56a" providerId="LiveId" clId="{604C7CB0-86AB-4485-A5B8-76BA1E20CA37}" dt="2025-08-26T04:21:48.533" v="779" actId="20577"/>
      <pc:docMkLst>
        <pc:docMk/>
      </pc:docMkLst>
      <pc:sldChg chg="modSp mod setBg">
        <pc:chgData name="Dr Achyut Aryal" userId="6172d725653df56a" providerId="LiveId" clId="{604C7CB0-86AB-4485-A5B8-76BA1E20CA37}" dt="2025-08-25T23:22:21.849" v="412" actId="1076"/>
        <pc:sldMkLst>
          <pc:docMk/>
          <pc:sldMk cId="0" sldId="256"/>
        </pc:sldMkLst>
        <pc:spChg chg="mod">
          <ac:chgData name="Dr Achyut Aryal" userId="6172d725653df56a" providerId="LiveId" clId="{604C7CB0-86AB-4485-A5B8-76BA1E20CA37}" dt="2025-08-25T23:22:12.172" v="409" actId="1076"/>
          <ac:spMkLst>
            <pc:docMk/>
            <pc:sldMk cId="0" sldId="256"/>
            <ac:spMk id="2" creationId="{00000000-0000-0000-0000-000000000000}"/>
          </ac:spMkLst>
        </pc:spChg>
        <pc:spChg chg="mod">
          <ac:chgData name="Dr Achyut Aryal" userId="6172d725653df56a" providerId="LiveId" clId="{604C7CB0-86AB-4485-A5B8-76BA1E20CA37}" dt="2025-08-25T23:09:01.785" v="343" actId="27636"/>
          <ac:spMkLst>
            <pc:docMk/>
            <pc:sldMk cId="0" sldId="256"/>
            <ac:spMk id="3" creationId="{00000000-0000-0000-0000-000000000000}"/>
          </ac:spMkLst>
        </pc:spChg>
        <pc:spChg chg="mod">
          <ac:chgData name="Dr Achyut Aryal" userId="6172d725653df56a" providerId="LiveId" clId="{604C7CB0-86AB-4485-A5B8-76BA1E20CA37}" dt="2025-08-25T23:07:28.926" v="311" actId="207"/>
          <ac:spMkLst>
            <pc:docMk/>
            <pc:sldMk cId="0" sldId="256"/>
            <ac:spMk id="9" creationId="{5F5F4EE2-51D4-31E2-4ED6-08AF310D2003}"/>
          </ac:spMkLst>
        </pc:spChg>
        <pc:picChg chg="mod">
          <ac:chgData name="Dr Achyut Aryal" userId="6172d725653df56a" providerId="LiveId" clId="{604C7CB0-86AB-4485-A5B8-76BA1E20CA37}" dt="2025-08-25T23:22:21.849" v="412" actId="1076"/>
          <ac:picMkLst>
            <pc:docMk/>
            <pc:sldMk cId="0" sldId="256"/>
            <ac:picMk id="7" creationId="{989B30DA-22AA-170D-C6D9-B0573237D630}"/>
          </ac:picMkLst>
        </pc:picChg>
      </pc:sldChg>
      <pc:sldChg chg="addSp delSp modSp mod setBg">
        <pc:chgData name="Dr Achyut Aryal" userId="6172d725653df56a" providerId="LiveId" clId="{604C7CB0-86AB-4485-A5B8-76BA1E20CA37}" dt="2025-08-25T23:44:25.827" v="445" actId="1076"/>
        <pc:sldMkLst>
          <pc:docMk/>
          <pc:sldMk cId="0" sldId="257"/>
        </pc:sldMkLst>
        <pc:spChg chg="mod">
          <ac:chgData name="Dr Achyut Aryal" userId="6172d725653df56a" providerId="LiveId" clId="{604C7CB0-86AB-4485-A5B8-76BA1E20CA37}" dt="2025-08-25T22:57:54.264" v="232" actId="26606"/>
          <ac:spMkLst>
            <pc:docMk/>
            <pc:sldMk cId="0" sldId="257"/>
            <ac:spMk id="2" creationId="{00000000-0000-0000-0000-000000000000}"/>
          </ac:spMkLst>
        </pc:spChg>
        <pc:spChg chg="add del">
          <ac:chgData name="Dr Achyut Aryal" userId="6172d725653df56a" providerId="LiveId" clId="{604C7CB0-86AB-4485-A5B8-76BA1E20CA37}" dt="2025-08-25T22:41:38.907" v="12" actId="26606"/>
          <ac:spMkLst>
            <pc:docMk/>
            <pc:sldMk cId="0" sldId="257"/>
            <ac:spMk id="3" creationId="{00000000-0000-0000-0000-000000000000}"/>
          </ac:spMkLst>
        </pc:spChg>
        <pc:spChg chg="add mod">
          <ac:chgData name="Dr Achyut Aryal" userId="6172d725653df56a" providerId="LiveId" clId="{604C7CB0-86AB-4485-A5B8-76BA1E20CA37}" dt="2025-08-25T23:44:25.827" v="445" actId="1076"/>
          <ac:spMkLst>
            <pc:docMk/>
            <pc:sldMk cId="0" sldId="257"/>
            <ac:spMk id="4" creationId="{81FFB2E9-D258-3758-45CD-1C8B5AFC88C1}"/>
          </ac:spMkLst>
        </pc:spChg>
        <pc:spChg chg="add del">
          <ac:chgData name="Dr Achyut Aryal" userId="6172d725653df56a" providerId="LiveId" clId="{604C7CB0-86AB-4485-A5B8-76BA1E20CA37}" dt="2025-08-25T22:41:38.907" v="12" actId="26606"/>
          <ac:spMkLst>
            <pc:docMk/>
            <pc:sldMk cId="0" sldId="257"/>
            <ac:spMk id="8" creationId="{DBF61EA3-B236-439E-9C0B-340980D56BEE}"/>
          </ac:spMkLst>
        </pc:spChg>
        <pc:spChg chg="add del">
          <ac:chgData name="Dr Achyut Aryal" userId="6172d725653df56a" providerId="LiveId" clId="{604C7CB0-86AB-4485-A5B8-76BA1E20CA37}" dt="2025-08-25T22:41:38.907" v="12" actId="26606"/>
          <ac:spMkLst>
            <pc:docMk/>
            <pc:sldMk cId="0" sldId="257"/>
            <ac:spMk id="14" creationId="{E659831F-0D9A-4C63-9EBB-8435B85A440F}"/>
          </ac:spMkLst>
        </pc:spChg>
        <pc:spChg chg="add del">
          <ac:chgData name="Dr Achyut Aryal" userId="6172d725653df56a" providerId="LiveId" clId="{604C7CB0-86AB-4485-A5B8-76BA1E20CA37}" dt="2025-08-25T22:41:21.262" v="3" actId="26606"/>
          <ac:spMkLst>
            <pc:docMk/>
            <pc:sldMk cId="0" sldId="257"/>
            <ac:spMk id="18" creationId="{D93394DA-E684-47C2-9020-13225823F40A}"/>
          </ac:spMkLst>
        </pc:spChg>
        <pc:spChg chg="add del">
          <ac:chgData name="Dr Achyut Aryal" userId="6172d725653df56a" providerId="LiveId" clId="{604C7CB0-86AB-4485-A5B8-76BA1E20CA37}" dt="2025-08-25T22:41:15.204" v="1" actId="26606"/>
          <ac:spMkLst>
            <pc:docMk/>
            <pc:sldMk cId="0" sldId="257"/>
            <ac:spMk id="21" creationId="{4F7EBAE4-9945-4473-9E34-B2C66EA0F03D}"/>
          </ac:spMkLst>
        </pc:spChg>
        <pc:spChg chg="add del">
          <ac:chgData name="Dr Achyut Aryal" userId="6172d725653df56a" providerId="LiveId" clId="{604C7CB0-86AB-4485-A5B8-76BA1E20CA37}" dt="2025-08-25T22:41:27.337" v="5" actId="26606"/>
          <ac:spMkLst>
            <pc:docMk/>
            <pc:sldMk cId="0" sldId="257"/>
            <ac:spMk id="22" creationId="{1BB867FF-FC45-48F7-8104-F89BE54909F1}"/>
          </ac:spMkLst>
        </pc:spChg>
        <pc:spChg chg="add del">
          <ac:chgData name="Dr Achyut Aryal" userId="6172d725653df56a" providerId="LiveId" clId="{604C7CB0-86AB-4485-A5B8-76BA1E20CA37}" dt="2025-08-25T22:41:15.204" v="1" actId="26606"/>
          <ac:spMkLst>
            <pc:docMk/>
            <pc:sldMk cId="0" sldId="257"/>
            <ac:spMk id="23" creationId="{70BEB1E7-2F88-40BC-B73D-42E5B6F80BFC}"/>
          </ac:spMkLst>
        </pc:spChg>
        <pc:spChg chg="add del">
          <ac:chgData name="Dr Achyut Aryal" userId="6172d725653df56a" providerId="LiveId" clId="{604C7CB0-86AB-4485-A5B8-76BA1E20CA37}" dt="2025-08-25T22:41:27.337" v="5" actId="26606"/>
          <ac:spMkLst>
            <pc:docMk/>
            <pc:sldMk cId="0" sldId="257"/>
            <ac:spMk id="24" creationId="{8BB56887-D0D5-4F0C-9E19-7247EB83C8B7}"/>
          </ac:spMkLst>
        </pc:spChg>
        <pc:spChg chg="add del">
          <ac:chgData name="Dr Achyut Aryal" userId="6172d725653df56a" providerId="LiveId" clId="{604C7CB0-86AB-4485-A5B8-76BA1E20CA37}" dt="2025-08-25T22:41:15.204" v="1" actId="26606"/>
          <ac:spMkLst>
            <pc:docMk/>
            <pc:sldMk cId="0" sldId="257"/>
            <ac:spMk id="25" creationId="{A7B99495-F43F-4D80-A44F-2CB4764EB90B}"/>
          </ac:spMkLst>
        </pc:spChg>
        <pc:spChg chg="add del">
          <ac:chgData name="Dr Achyut Aryal" userId="6172d725653df56a" providerId="LiveId" clId="{604C7CB0-86AB-4485-A5B8-76BA1E20CA37}" dt="2025-08-25T22:41:27.337" v="5" actId="26606"/>
          <ac:spMkLst>
            <pc:docMk/>
            <pc:sldMk cId="0" sldId="257"/>
            <ac:spMk id="26" creationId="{081E4A58-353D-44AE-B2FC-2A74E2E400F7}"/>
          </ac:spMkLst>
        </pc:spChg>
        <pc:spChg chg="add del">
          <ac:chgData name="Dr Achyut Aryal" userId="6172d725653df56a" providerId="LiveId" clId="{604C7CB0-86AB-4485-A5B8-76BA1E20CA37}" dt="2025-08-25T22:41:27.337" v="5" actId="26606"/>
          <ac:spMkLst>
            <pc:docMk/>
            <pc:sldMk cId="0" sldId="257"/>
            <ac:spMk id="27" creationId="{00000000-0000-0000-0000-000000000000}"/>
          </ac:spMkLst>
        </pc:spChg>
        <pc:spChg chg="add del">
          <ac:chgData name="Dr Achyut Aryal" userId="6172d725653df56a" providerId="LiveId" clId="{604C7CB0-86AB-4485-A5B8-76BA1E20CA37}" dt="2025-08-25T22:41:33.078" v="7" actId="26606"/>
          <ac:spMkLst>
            <pc:docMk/>
            <pc:sldMk cId="0" sldId="257"/>
            <ac:spMk id="29" creationId="{DBF61EA3-B236-439E-9C0B-340980D56BEE}"/>
          </ac:spMkLst>
        </pc:spChg>
        <pc:spChg chg="add del">
          <ac:chgData name="Dr Achyut Aryal" userId="6172d725653df56a" providerId="LiveId" clId="{604C7CB0-86AB-4485-A5B8-76BA1E20CA37}" dt="2025-08-25T22:41:33.078" v="7" actId="26606"/>
          <ac:spMkLst>
            <pc:docMk/>
            <pc:sldMk cId="0" sldId="257"/>
            <ac:spMk id="33" creationId="{E659831F-0D9A-4C63-9EBB-8435B85A440F}"/>
          </ac:spMkLst>
        </pc:spChg>
        <pc:spChg chg="add del">
          <ac:chgData name="Dr Achyut Aryal" userId="6172d725653df56a" providerId="LiveId" clId="{604C7CB0-86AB-4485-A5B8-76BA1E20CA37}" dt="2025-08-25T22:41:35.406" v="9" actId="26606"/>
          <ac:spMkLst>
            <pc:docMk/>
            <pc:sldMk cId="0" sldId="257"/>
            <ac:spMk id="36" creationId="{DBF61EA3-B236-439E-9C0B-340980D56BEE}"/>
          </ac:spMkLst>
        </pc:spChg>
        <pc:spChg chg="add del">
          <ac:chgData name="Dr Achyut Aryal" userId="6172d725653df56a" providerId="LiveId" clId="{604C7CB0-86AB-4485-A5B8-76BA1E20CA37}" dt="2025-08-25T22:41:35.406" v="9" actId="26606"/>
          <ac:spMkLst>
            <pc:docMk/>
            <pc:sldMk cId="0" sldId="257"/>
            <ac:spMk id="40" creationId="{E659831F-0D9A-4C63-9EBB-8435B85A440F}"/>
          </ac:spMkLst>
        </pc:spChg>
        <pc:spChg chg="add del">
          <ac:chgData name="Dr Achyut Aryal" userId="6172d725653df56a" providerId="LiveId" clId="{604C7CB0-86AB-4485-A5B8-76BA1E20CA37}" dt="2025-08-25T22:41:38.893" v="11" actId="26606"/>
          <ac:spMkLst>
            <pc:docMk/>
            <pc:sldMk cId="0" sldId="257"/>
            <ac:spMk id="43" creationId="{DBF61EA3-B236-439E-9C0B-340980D56BEE}"/>
          </ac:spMkLst>
        </pc:spChg>
        <pc:spChg chg="add del">
          <ac:chgData name="Dr Achyut Aryal" userId="6172d725653df56a" providerId="LiveId" clId="{604C7CB0-86AB-4485-A5B8-76BA1E20CA37}" dt="2025-08-25T22:41:38.893" v="11" actId="26606"/>
          <ac:spMkLst>
            <pc:docMk/>
            <pc:sldMk cId="0" sldId="257"/>
            <ac:spMk id="47" creationId="{E659831F-0D9A-4C63-9EBB-8435B85A440F}"/>
          </ac:spMkLst>
        </pc:spChg>
        <pc:spChg chg="add del">
          <ac:chgData name="Dr Achyut Aryal" userId="6172d725653df56a" providerId="LiveId" clId="{604C7CB0-86AB-4485-A5B8-76BA1E20CA37}" dt="2025-08-25T22:57:54.264" v="232" actId="26606"/>
          <ac:spMkLst>
            <pc:docMk/>
            <pc:sldMk cId="0" sldId="257"/>
            <ac:spMk id="50" creationId="{DBF61EA3-B236-439E-9C0B-340980D56BEE}"/>
          </ac:spMkLst>
        </pc:spChg>
        <pc:spChg chg="add del">
          <ac:chgData name="Dr Achyut Aryal" userId="6172d725653df56a" providerId="LiveId" clId="{604C7CB0-86AB-4485-A5B8-76BA1E20CA37}" dt="2025-08-25T22:57:54.264" v="232" actId="26606"/>
          <ac:spMkLst>
            <pc:docMk/>
            <pc:sldMk cId="0" sldId="257"/>
            <ac:spMk id="54" creationId="{E659831F-0D9A-4C63-9EBB-8435B85A440F}"/>
          </ac:spMkLst>
        </pc:spChg>
        <pc:spChg chg="add">
          <ac:chgData name="Dr Achyut Aryal" userId="6172d725653df56a" providerId="LiveId" clId="{604C7CB0-86AB-4485-A5B8-76BA1E20CA37}" dt="2025-08-25T22:57:54.264" v="232" actId="26606"/>
          <ac:spMkLst>
            <pc:docMk/>
            <pc:sldMk cId="0" sldId="257"/>
            <ac:spMk id="60" creationId="{545D489D-16E1-484D-867B-144368D74B83}"/>
          </ac:spMkLst>
        </pc:spChg>
        <pc:spChg chg="add">
          <ac:chgData name="Dr Achyut Aryal" userId="6172d725653df56a" providerId="LiveId" clId="{604C7CB0-86AB-4485-A5B8-76BA1E20CA37}" dt="2025-08-25T22:57:54.264" v="232" actId="26606"/>
          <ac:spMkLst>
            <pc:docMk/>
            <pc:sldMk cId="0" sldId="257"/>
            <ac:spMk id="62" creationId="{49A496F5-B01E-4BF8-9D1E-C4E53B6F9652}"/>
          </ac:spMkLst>
        </pc:spChg>
        <pc:spChg chg="add">
          <ac:chgData name="Dr Achyut Aryal" userId="6172d725653df56a" providerId="LiveId" clId="{604C7CB0-86AB-4485-A5B8-76BA1E20CA37}" dt="2025-08-25T22:57:54.264" v="232" actId="26606"/>
          <ac:spMkLst>
            <pc:docMk/>
            <pc:sldMk cId="0" sldId="257"/>
            <ac:spMk id="64" creationId="{6E895C8D-1379-40B8-8B1B-B6F5AEAF0A6C}"/>
          </ac:spMkLst>
        </pc:spChg>
        <pc:grpChg chg="add del">
          <ac:chgData name="Dr Achyut Aryal" userId="6172d725653df56a" providerId="LiveId" clId="{604C7CB0-86AB-4485-A5B8-76BA1E20CA37}" dt="2025-08-25T22:41:38.907" v="12" actId="26606"/>
          <ac:grpSpMkLst>
            <pc:docMk/>
            <pc:sldMk cId="0" sldId="257"/>
            <ac:grpSpMk id="10" creationId="{28FAF094-D087-493F-8DF9-A486C2D6BBAA}"/>
          </ac:grpSpMkLst>
        </pc:grpChg>
        <pc:grpChg chg="add del">
          <ac:chgData name="Dr Achyut Aryal" userId="6172d725653df56a" providerId="LiveId" clId="{604C7CB0-86AB-4485-A5B8-76BA1E20CA37}" dt="2025-08-25T22:41:33.078" v="7" actId="26606"/>
          <ac:grpSpMkLst>
            <pc:docMk/>
            <pc:sldMk cId="0" sldId="257"/>
            <ac:grpSpMk id="30" creationId="{28FAF094-D087-493F-8DF9-A486C2D6BBAA}"/>
          </ac:grpSpMkLst>
        </pc:grpChg>
        <pc:grpChg chg="add del">
          <ac:chgData name="Dr Achyut Aryal" userId="6172d725653df56a" providerId="LiveId" clId="{604C7CB0-86AB-4485-A5B8-76BA1E20CA37}" dt="2025-08-25T22:41:35.406" v="9" actId="26606"/>
          <ac:grpSpMkLst>
            <pc:docMk/>
            <pc:sldMk cId="0" sldId="257"/>
            <ac:grpSpMk id="37" creationId="{28FAF094-D087-493F-8DF9-A486C2D6BBAA}"/>
          </ac:grpSpMkLst>
        </pc:grpChg>
        <pc:grpChg chg="add del">
          <ac:chgData name="Dr Achyut Aryal" userId="6172d725653df56a" providerId="LiveId" clId="{604C7CB0-86AB-4485-A5B8-76BA1E20CA37}" dt="2025-08-25T22:41:38.893" v="11" actId="26606"/>
          <ac:grpSpMkLst>
            <pc:docMk/>
            <pc:sldMk cId="0" sldId="257"/>
            <ac:grpSpMk id="44" creationId="{28FAF094-D087-493F-8DF9-A486C2D6BBAA}"/>
          </ac:grpSpMkLst>
        </pc:grpChg>
        <pc:grpChg chg="add del">
          <ac:chgData name="Dr Achyut Aryal" userId="6172d725653df56a" providerId="LiveId" clId="{604C7CB0-86AB-4485-A5B8-76BA1E20CA37}" dt="2025-08-25T22:57:54.264" v="232" actId="26606"/>
          <ac:grpSpMkLst>
            <pc:docMk/>
            <pc:sldMk cId="0" sldId="257"/>
            <ac:grpSpMk id="51" creationId="{28FAF094-D087-493F-8DF9-A486C2D6BBAA}"/>
          </ac:grpSpMkLst>
        </pc:grpChg>
        <pc:graphicFrameChg chg="add del">
          <ac:chgData name="Dr Achyut Aryal" userId="6172d725653df56a" providerId="LiveId" clId="{604C7CB0-86AB-4485-A5B8-76BA1E20CA37}" dt="2025-08-25T22:41:15.204" v="1" actId="26606"/>
          <ac:graphicFrameMkLst>
            <pc:docMk/>
            <pc:sldMk cId="0" sldId="257"/>
            <ac:graphicFrameMk id="16" creationId="{47B749DC-1F1C-2D8F-5A45-E216D42D941B}"/>
          </ac:graphicFrameMkLst>
        </pc:graphicFrameChg>
        <pc:graphicFrameChg chg="add del">
          <ac:chgData name="Dr Achyut Aryal" userId="6172d725653df56a" providerId="LiveId" clId="{604C7CB0-86AB-4485-A5B8-76BA1E20CA37}" dt="2025-08-25T22:41:21.262" v="3" actId="26606"/>
          <ac:graphicFrameMkLst>
            <pc:docMk/>
            <pc:sldMk cId="0" sldId="257"/>
            <ac:graphicFrameMk id="20" creationId="{84F08282-1681-B54A-43CF-17CAC7BCE74C}"/>
          </ac:graphicFrameMkLst>
        </pc:graphicFrameChg>
        <pc:graphicFrameChg chg="add del">
          <ac:chgData name="Dr Achyut Aryal" userId="6172d725653df56a" providerId="LiveId" clId="{604C7CB0-86AB-4485-A5B8-76BA1E20CA37}" dt="2025-08-25T22:41:33.078" v="7" actId="26606"/>
          <ac:graphicFrameMkLst>
            <pc:docMk/>
            <pc:sldMk cId="0" sldId="257"/>
            <ac:graphicFrameMk id="34" creationId="{2B5E390E-3904-1065-5F8A-54987E341A59}"/>
          </ac:graphicFrameMkLst>
        </pc:graphicFrameChg>
        <pc:graphicFrameChg chg="add del">
          <ac:chgData name="Dr Achyut Aryal" userId="6172d725653df56a" providerId="LiveId" clId="{604C7CB0-86AB-4485-A5B8-76BA1E20CA37}" dt="2025-08-25T22:41:35.406" v="9" actId="26606"/>
          <ac:graphicFrameMkLst>
            <pc:docMk/>
            <pc:sldMk cId="0" sldId="257"/>
            <ac:graphicFrameMk id="41" creationId="{0AD69B37-38E2-66BA-9DF6-AC9A92693A0E}"/>
          </ac:graphicFrameMkLst>
        </pc:graphicFrameChg>
        <pc:graphicFrameChg chg="add del">
          <ac:chgData name="Dr Achyut Aryal" userId="6172d725653df56a" providerId="LiveId" clId="{604C7CB0-86AB-4485-A5B8-76BA1E20CA37}" dt="2025-08-25T22:41:38.893" v="11" actId="26606"/>
          <ac:graphicFrameMkLst>
            <pc:docMk/>
            <pc:sldMk cId="0" sldId="257"/>
            <ac:graphicFrameMk id="48" creationId="{E09FAB75-32B8-9C5B-A2B3-245F0A300D9C}"/>
          </ac:graphicFrameMkLst>
        </pc:graphicFrameChg>
        <pc:graphicFrameChg chg="add del mod ord modGraphic">
          <ac:chgData name="Dr Achyut Aryal" userId="6172d725653df56a" providerId="LiveId" clId="{604C7CB0-86AB-4485-A5B8-76BA1E20CA37}" dt="2025-08-25T23:42:39.308" v="416" actId="478"/>
          <ac:graphicFrameMkLst>
            <pc:docMk/>
            <pc:sldMk cId="0" sldId="257"/>
            <ac:graphicFrameMk id="55" creationId="{2B5E390E-3904-1065-5F8A-54987E341A59}"/>
          </ac:graphicFrameMkLst>
        </pc:graphicFrameChg>
        <pc:picChg chg="add del">
          <ac:chgData name="Dr Achyut Aryal" userId="6172d725653df56a" providerId="LiveId" clId="{604C7CB0-86AB-4485-A5B8-76BA1E20CA37}" dt="2025-08-25T22:41:15.204" v="1" actId="26606"/>
          <ac:picMkLst>
            <pc:docMk/>
            <pc:sldMk cId="0" sldId="257"/>
            <ac:picMk id="17" creationId="{BDE23D5E-2D87-2661-10E5-035CE4AFDD43}"/>
          </ac:picMkLst>
        </pc:picChg>
        <pc:picChg chg="add del">
          <ac:chgData name="Dr Achyut Aryal" userId="6172d725653df56a" providerId="LiveId" clId="{604C7CB0-86AB-4485-A5B8-76BA1E20CA37}" dt="2025-08-25T22:41:21.262" v="3" actId="26606"/>
          <ac:picMkLst>
            <pc:docMk/>
            <pc:sldMk cId="0" sldId="257"/>
            <ac:picMk id="19" creationId="{3F4CB132-D816-45C7-3E00-1C65AD6B7857}"/>
          </ac:picMkLst>
        </pc:picChg>
      </pc:sldChg>
      <pc:sldChg chg="addSp delSp modSp mod setBg">
        <pc:chgData name="Dr Achyut Aryal" userId="6172d725653df56a" providerId="LiveId" clId="{604C7CB0-86AB-4485-A5B8-76BA1E20CA37}" dt="2025-08-25T23:07:04.553" v="305"/>
        <pc:sldMkLst>
          <pc:docMk/>
          <pc:sldMk cId="0" sldId="258"/>
        </pc:sldMkLst>
        <pc:spChg chg="mod">
          <ac:chgData name="Dr Achyut Aryal" userId="6172d725653df56a" providerId="LiveId" clId="{604C7CB0-86AB-4485-A5B8-76BA1E20CA37}" dt="2025-08-25T22:58:04.679" v="233" actId="26606"/>
          <ac:spMkLst>
            <pc:docMk/>
            <pc:sldMk cId="0" sldId="258"/>
            <ac:spMk id="2" creationId="{00000000-0000-0000-0000-000000000000}"/>
          </ac:spMkLst>
        </pc:spChg>
        <pc:spChg chg="del">
          <ac:chgData name="Dr Achyut Aryal" userId="6172d725653df56a" providerId="LiveId" clId="{604C7CB0-86AB-4485-A5B8-76BA1E20CA37}" dt="2025-08-25T22:43:56.585" v="81" actId="26606"/>
          <ac:spMkLst>
            <pc:docMk/>
            <pc:sldMk cId="0" sldId="258"/>
            <ac:spMk id="3" creationId="{00000000-0000-0000-0000-000000000000}"/>
          </ac:spMkLst>
        </pc:spChg>
        <pc:spChg chg="add del">
          <ac:chgData name="Dr Achyut Aryal" userId="6172d725653df56a" providerId="LiveId" clId="{604C7CB0-86AB-4485-A5B8-76BA1E20CA37}" dt="2025-08-25T22:58:04.679" v="233" actId="26606"/>
          <ac:spMkLst>
            <pc:docMk/>
            <pc:sldMk cId="0" sldId="258"/>
            <ac:spMk id="8" creationId="{DBF61EA3-B236-439E-9C0B-340980D56BEE}"/>
          </ac:spMkLst>
        </pc:spChg>
        <pc:spChg chg="add del">
          <ac:chgData name="Dr Achyut Aryal" userId="6172d725653df56a" providerId="LiveId" clId="{604C7CB0-86AB-4485-A5B8-76BA1E20CA37}" dt="2025-08-25T22:58:04.679" v="233" actId="26606"/>
          <ac:spMkLst>
            <pc:docMk/>
            <pc:sldMk cId="0" sldId="258"/>
            <ac:spMk id="14" creationId="{E659831F-0D9A-4C63-9EBB-8435B85A440F}"/>
          </ac:spMkLst>
        </pc:spChg>
        <pc:spChg chg="add del">
          <ac:chgData name="Dr Achyut Aryal" userId="6172d725653df56a" providerId="LiveId" clId="{604C7CB0-86AB-4485-A5B8-76BA1E20CA37}" dt="2025-08-25T22:55:27.711" v="193" actId="26606"/>
          <ac:spMkLst>
            <pc:docMk/>
            <pc:sldMk cId="0" sldId="258"/>
            <ac:spMk id="18" creationId="{2F3856E9-4239-4EE7-A372-FDCF4882FDF6}"/>
          </ac:spMkLst>
        </pc:spChg>
        <pc:spChg chg="add del">
          <ac:chgData name="Dr Achyut Aryal" userId="6172d725653df56a" providerId="LiveId" clId="{604C7CB0-86AB-4485-A5B8-76BA1E20CA37}" dt="2025-08-25T22:55:27.711" v="193" actId="26606"/>
          <ac:spMkLst>
            <pc:docMk/>
            <pc:sldMk cId="0" sldId="258"/>
            <ac:spMk id="19" creationId="{CCC9CDCF-90F8-42B0-BD0A-794C52688098}"/>
          </ac:spMkLst>
        </pc:spChg>
        <pc:spChg chg="add">
          <ac:chgData name="Dr Achyut Aryal" userId="6172d725653df56a" providerId="LiveId" clId="{604C7CB0-86AB-4485-A5B8-76BA1E20CA37}" dt="2025-08-25T22:58:04.679" v="233" actId="26606"/>
          <ac:spMkLst>
            <pc:docMk/>
            <pc:sldMk cId="0" sldId="258"/>
            <ac:spMk id="20" creationId="{9DBC8166-481C-4473-95F5-9A5B9073B7F1}"/>
          </ac:spMkLst>
        </pc:spChg>
        <pc:spChg chg="add del">
          <ac:chgData name="Dr Achyut Aryal" userId="6172d725653df56a" providerId="LiveId" clId="{604C7CB0-86AB-4485-A5B8-76BA1E20CA37}" dt="2025-08-25T22:44:30.568" v="84" actId="26606"/>
          <ac:spMkLst>
            <pc:docMk/>
            <pc:sldMk cId="0" sldId="258"/>
            <ac:spMk id="21" creationId="{6C4028FD-8BAA-4A19-BFDE-594D991B7552}"/>
          </ac:spMkLst>
        </pc:spChg>
        <pc:spChg chg="add">
          <ac:chgData name="Dr Achyut Aryal" userId="6172d725653df56a" providerId="LiveId" clId="{604C7CB0-86AB-4485-A5B8-76BA1E20CA37}" dt="2025-08-25T22:58:04.679" v="233" actId="26606"/>
          <ac:spMkLst>
            <pc:docMk/>
            <pc:sldMk cId="0" sldId="258"/>
            <ac:spMk id="22" creationId="{A5A5CE6E-90AF-4D43-A014-1F9EC83EB93D}"/>
          </ac:spMkLst>
        </pc:spChg>
        <pc:spChg chg="add del">
          <ac:chgData name="Dr Achyut Aryal" userId="6172d725653df56a" providerId="LiveId" clId="{604C7CB0-86AB-4485-A5B8-76BA1E20CA37}" dt="2025-08-25T22:44:34.226" v="86" actId="26606"/>
          <ac:spMkLst>
            <pc:docMk/>
            <pc:sldMk cId="0" sldId="258"/>
            <ac:spMk id="23" creationId="{5628E5CB-913B-4378-97CE-18C9F6410C53}"/>
          </ac:spMkLst>
        </pc:spChg>
        <pc:spChg chg="add del">
          <ac:chgData name="Dr Achyut Aryal" userId="6172d725653df56a" providerId="LiveId" clId="{604C7CB0-86AB-4485-A5B8-76BA1E20CA37}" dt="2025-08-25T22:55:30.482" v="195" actId="26606"/>
          <ac:spMkLst>
            <pc:docMk/>
            <pc:sldMk cId="0" sldId="258"/>
            <ac:spMk id="32" creationId="{955A2079-FA98-4876-80F0-72364A7D2EA4}"/>
          </ac:spMkLst>
        </pc:spChg>
        <pc:grpChg chg="add del">
          <ac:chgData name="Dr Achyut Aryal" userId="6172d725653df56a" providerId="LiveId" clId="{604C7CB0-86AB-4485-A5B8-76BA1E20CA37}" dt="2025-08-25T22:58:04.679" v="233" actId="26606"/>
          <ac:grpSpMkLst>
            <pc:docMk/>
            <pc:sldMk cId="0" sldId="258"/>
            <ac:grpSpMk id="10" creationId="{28FAF094-D087-493F-8DF9-A486C2D6BBAA}"/>
          </ac:grpSpMkLst>
        </pc:grpChg>
        <pc:grpChg chg="add del">
          <ac:chgData name="Dr Achyut Aryal" userId="6172d725653df56a" providerId="LiveId" clId="{604C7CB0-86AB-4485-A5B8-76BA1E20CA37}" dt="2025-08-25T22:55:27.711" v="193" actId="26606"/>
          <ac:grpSpMkLst>
            <pc:docMk/>
            <pc:sldMk cId="0" sldId="258"/>
            <ac:grpSpMk id="25" creationId="{C07D05FE-3FB8-4314-A050-9AB40814D714}"/>
          </ac:grpSpMkLst>
        </pc:grpChg>
        <pc:graphicFrameChg chg="add mod ord modGraphic">
          <ac:chgData name="Dr Achyut Aryal" userId="6172d725653df56a" providerId="LiveId" clId="{604C7CB0-86AB-4485-A5B8-76BA1E20CA37}" dt="2025-08-25T22:58:04.679" v="233" actId="26606"/>
          <ac:graphicFrameMkLst>
            <pc:docMk/>
            <pc:sldMk cId="0" sldId="258"/>
            <ac:graphicFrameMk id="16" creationId="{99BDD909-4A18-56FF-B9C0-7014693E026D}"/>
          </ac:graphicFrameMkLst>
        </pc:graphicFrameChg>
      </pc:sldChg>
      <pc:sldChg chg="addSp delSp modSp mod setBg">
        <pc:chgData name="Dr Achyut Aryal" userId="6172d725653df56a" providerId="LiveId" clId="{604C7CB0-86AB-4485-A5B8-76BA1E20CA37}" dt="2025-08-25T23:09:37.807" v="346"/>
        <pc:sldMkLst>
          <pc:docMk/>
          <pc:sldMk cId="0" sldId="259"/>
        </pc:sldMkLst>
        <pc:spChg chg="mod">
          <ac:chgData name="Dr Achyut Aryal" userId="6172d725653df56a" providerId="LiveId" clId="{604C7CB0-86AB-4485-A5B8-76BA1E20CA37}" dt="2025-08-25T23:09:23.217" v="344" actId="26606"/>
          <ac:spMkLst>
            <pc:docMk/>
            <pc:sldMk cId="0" sldId="259"/>
            <ac:spMk id="2" creationId="{00000000-0000-0000-0000-000000000000}"/>
          </ac:spMkLst>
        </pc:spChg>
        <pc:spChg chg="del">
          <ac:chgData name="Dr Achyut Aryal" userId="6172d725653df56a" providerId="LiveId" clId="{604C7CB0-86AB-4485-A5B8-76BA1E20CA37}" dt="2025-08-25T22:45:03.572" v="94" actId="26606"/>
          <ac:spMkLst>
            <pc:docMk/>
            <pc:sldMk cId="0" sldId="259"/>
            <ac:spMk id="3" creationId="{00000000-0000-0000-0000-000000000000}"/>
          </ac:spMkLst>
        </pc:spChg>
        <pc:spChg chg="del">
          <ac:chgData name="Dr Achyut Aryal" userId="6172d725653df56a" providerId="LiveId" clId="{604C7CB0-86AB-4485-A5B8-76BA1E20CA37}" dt="2025-08-25T22:45:03.572" v="94" actId="26606"/>
          <ac:spMkLst>
            <pc:docMk/>
            <pc:sldMk cId="0" sldId="259"/>
            <ac:spMk id="8" creationId="{DBF61EA3-B236-439E-9C0B-340980D56BEE}"/>
          </ac:spMkLst>
        </pc:spChg>
        <pc:spChg chg="del">
          <ac:chgData name="Dr Achyut Aryal" userId="6172d725653df56a" providerId="LiveId" clId="{604C7CB0-86AB-4485-A5B8-76BA1E20CA37}" dt="2025-08-25T22:45:03.572" v="94" actId="26606"/>
          <ac:spMkLst>
            <pc:docMk/>
            <pc:sldMk cId="0" sldId="259"/>
            <ac:spMk id="14" creationId="{E659831F-0D9A-4C63-9EBB-8435B85A440F}"/>
          </ac:spMkLst>
        </pc:spChg>
        <pc:spChg chg="add del">
          <ac:chgData name="Dr Achyut Aryal" userId="6172d725653df56a" providerId="LiveId" clId="{604C7CB0-86AB-4485-A5B8-76BA1E20CA37}" dt="2025-08-25T22:46:54.858" v="124" actId="26606"/>
          <ac:spMkLst>
            <pc:docMk/>
            <pc:sldMk cId="0" sldId="259"/>
            <ac:spMk id="20" creationId="{7517A47C-B2E5-4B79-8061-D74B1311AF6E}"/>
          </ac:spMkLst>
        </pc:spChg>
        <pc:spChg chg="add del">
          <ac:chgData name="Dr Achyut Aryal" userId="6172d725653df56a" providerId="LiveId" clId="{604C7CB0-86AB-4485-A5B8-76BA1E20CA37}" dt="2025-08-25T22:46:54.858" v="124" actId="26606"/>
          <ac:spMkLst>
            <pc:docMk/>
            <pc:sldMk cId="0" sldId="259"/>
            <ac:spMk id="22" creationId="{C505E780-2083-4CB5-A42A-5E0E2908ECC3}"/>
          </ac:spMkLst>
        </pc:spChg>
        <pc:spChg chg="add del">
          <ac:chgData name="Dr Achyut Aryal" userId="6172d725653df56a" providerId="LiveId" clId="{604C7CB0-86AB-4485-A5B8-76BA1E20CA37}" dt="2025-08-25T22:46:54.858" v="124" actId="26606"/>
          <ac:spMkLst>
            <pc:docMk/>
            <pc:sldMk cId="0" sldId="259"/>
            <ac:spMk id="24" creationId="{D2C0AE1C-0118-41AE-8A10-7CDCBF10E96F}"/>
          </ac:spMkLst>
        </pc:spChg>
        <pc:spChg chg="add del">
          <ac:chgData name="Dr Achyut Aryal" userId="6172d725653df56a" providerId="LiveId" clId="{604C7CB0-86AB-4485-A5B8-76BA1E20CA37}" dt="2025-08-25T22:46:54.858" v="124" actId="26606"/>
          <ac:spMkLst>
            <pc:docMk/>
            <pc:sldMk cId="0" sldId="259"/>
            <ac:spMk id="26" creationId="{463EEC44-1BA3-44ED-81FC-A644B04B2A44}"/>
          </ac:spMkLst>
        </pc:spChg>
        <pc:spChg chg="add del">
          <ac:chgData name="Dr Achyut Aryal" userId="6172d725653df56a" providerId="LiveId" clId="{604C7CB0-86AB-4485-A5B8-76BA1E20CA37}" dt="2025-08-25T22:47:28.283" v="126" actId="26606"/>
          <ac:spMkLst>
            <pc:docMk/>
            <pc:sldMk cId="0" sldId="259"/>
            <ac:spMk id="31" creationId="{6C4028FD-8BAA-4A19-BFDE-594D991B7552}"/>
          </ac:spMkLst>
        </pc:spChg>
        <pc:spChg chg="add del">
          <ac:chgData name="Dr Achyut Aryal" userId="6172d725653df56a" providerId="LiveId" clId="{604C7CB0-86AB-4485-A5B8-76BA1E20CA37}" dt="2025-08-25T22:58:17.023" v="234" actId="26606"/>
          <ac:spMkLst>
            <pc:docMk/>
            <pc:sldMk cId="0" sldId="259"/>
            <ac:spMk id="36" creationId="{9D8233B0-41B5-4D9A-AEEC-13DB66A8C9B5}"/>
          </ac:spMkLst>
        </pc:spChg>
        <pc:spChg chg="add del">
          <ac:chgData name="Dr Achyut Aryal" userId="6172d725653df56a" providerId="LiveId" clId="{604C7CB0-86AB-4485-A5B8-76BA1E20CA37}" dt="2025-08-25T22:58:17.023" v="234" actId="26606"/>
          <ac:spMkLst>
            <pc:docMk/>
            <pc:sldMk cId="0" sldId="259"/>
            <ac:spMk id="42" creationId="{E659831F-0D9A-4C63-9EBB-8435B85A440F}"/>
          </ac:spMkLst>
        </pc:spChg>
        <pc:spChg chg="add del">
          <ac:chgData name="Dr Achyut Aryal" userId="6172d725653df56a" providerId="LiveId" clId="{604C7CB0-86AB-4485-A5B8-76BA1E20CA37}" dt="2025-08-25T23:09:23.217" v="344" actId="26606"/>
          <ac:spMkLst>
            <pc:docMk/>
            <pc:sldMk cId="0" sldId="259"/>
            <ac:spMk id="44" creationId="{AE2B703B-46F9-481A-A605-82E2A828C4FA}"/>
          </ac:spMkLst>
        </pc:spChg>
        <pc:spChg chg="add del">
          <ac:chgData name="Dr Achyut Aryal" userId="6172d725653df56a" providerId="LiveId" clId="{604C7CB0-86AB-4485-A5B8-76BA1E20CA37}" dt="2025-08-25T23:09:23.217" v="344" actId="26606"/>
          <ac:spMkLst>
            <pc:docMk/>
            <pc:sldMk cId="0" sldId="259"/>
            <ac:spMk id="45" creationId="{F13BE4D7-0C3D-4906-B230-A1C5B4665CCF}"/>
          </ac:spMkLst>
        </pc:spChg>
        <pc:spChg chg="add del">
          <ac:chgData name="Dr Achyut Aryal" userId="6172d725653df56a" providerId="LiveId" clId="{604C7CB0-86AB-4485-A5B8-76BA1E20CA37}" dt="2025-08-25T22:48:10.581" v="135" actId="26606"/>
          <ac:spMkLst>
            <pc:docMk/>
            <pc:sldMk cId="0" sldId="259"/>
            <ac:spMk id="47" creationId="{9D8233B0-41B5-4D9A-AEEC-13DB66A8C9B5}"/>
          </ac:spMkLst>
        </pc:spChg>
        <pc:spChg chg="add">
          <ac:chgData name="Dr Achyut Aryal" userId="6172d725653df56a" providerId="LiveId" clId="{604C7CB0-86AB-4485-A5B8-76BA1E20CA37}" dt="2025-08-25T23:09:23.217" v="344" actId="26606"/>
          <ac:spMkLst>
            <pc:docMk/>
            <pc:sldMk cId="0" sldId="259"/>
            <ac:spMk id="50" creationId="{2659FDB4-FCBE-4A89-B46D-43D4FA54464D}"/>
          </ac:spMkLst>
        </pc:spChg>
        <pc:spChg chg="add del">
          <ac:chgData name="Dr Achyut Aryal" userId="6172d725653df56a" providerId="LiveId" clId="{604C7CB0-86AB-4485-A5B8-76BA1E20CA37}" dt="2025-08-25T22:48:10.581" v="135" actId="26606"/>
          <ac:spMkLst>
            <pc:docMk/>
            <pc:sldMk cId="0" sldId="259"/>
            <ac:spMk id="53" creationId="{E659831F-0D9A-4C63-9EBB-8435B85A440F}"/>
          </ac:spMkLst>
        </pc:spChg>
        <pc:grpChg chg="del">
          <ac:chgData name="Dr Achyut Aryal" userId="6172d725653df56a" providerId="LiveId" clId="{604C7CB0-86AB-4485-A5B8-76BA1E20CA37}" dt="2025-08-25T22:45:03.572" v="94" actId="26606"/>
          <ac:grpSpMkLst>
            <pc:docMk/>
            <pc:sldMk cId="0" sldId="259"/>
            <ac:grpSpMk id="10" creationId="{28FAF094-D087-493F-8DF9-A486C2D6BBAA}"/>
          </ac:grpSpMkLst>
        </pc:grpChg>
        <pc:grpChg chg="add del">
          <ac:chgData name="Dr Achyut Aryal" userId="6172d725653df56a" providerId="LiveId" clId="{604C7CB0-86AB-4485-A5B8-76BA1E20CA37}" dt="2025-08-25T22:58:17.023" v="234" actId="26606"/>
          <ac:grpSpMkLst>
            <pc:docMk/>
            <pc:sldMk cId="0" sldId="259"/>
            <ac:grpSpMk id="38" creationId="{28FAF094-D087-493F-8DF9-A486C2D6BBAA}"/>
          </ac:grpSpMkLst>
        </pc:grpChg>
        <pc:grpChg chg="add del">
          <ac:chgData name="Dr Achyut Aryal" userId="6172d725653df56a" providerId="LiveId" clId="{604C7CB0-86AB-4485-A5B8-76BA1E20CA37}" dt="2025-08-25T22:48:10.581" v="135" actId="26606"/>
          <ac:grpSpMkLst>
            <pc:docMk/>
            <pc:sldMk cId="0" sldId="259"/>
            <ac:grpSpMk id="49" creationId="{28FAF094-D087-493F-8DF9-A486C2D6BBAA}"/>
          </ac:grpSpMkLst>
        </pc:grpChg>
        <pc:graphicFrameChg chg="add mod modGraphic">
          <ac:chgData name="Dr Achyut Aryal" userId="6172d725653df56a" providerId="LiveId" clId="{604C7CB0-86AB-4485-A5B8-76BA1E20CA37}" dt="2025-08-25T23:09:23.217" v="344" actId="26606"/>
          <ac:graphicFrameMkLst>
            <pc:docMk/>
            <pc:sldMk cId="0" sldId="259"/>
            <ac:graphicFrameMk id="16" creationId="{7D33FE73-1E37-1678-B76E-132F269D938E}"/>
          </ac:graphicFrameMkLst>
        </pc:graphicFrameChg>
        <pc:picChg chg="mod">
          <ac:chgData name="Dr Achyut Aryal" userId="6172d725653df56a" providerId="LiveId" clId="{604C7CB0-86AB-4485-A5B8-76BA1E20CA37}" dt="2025-08-25T22:46:59.238" v="125" actId="1076"/>
          <ac:picMkLst>
            <pc:docMk/>
            <pc:sldMk cId="0" sldId="259"/>
            <ac:picMk id="4" creationId="{F2405EDD-BE94-58D7-537C-5C632A7EE754}"/>
          </ac:picMkLst>
        </pc:picChg>
        <pc:cxnChg chg="add">
          <ac:chgData name="Dr Achyut Aryal" userId="6172d725653df56a" providerId="LiveId" clId="{604C7CB0-86AB-4485-A5B8-76BA1E20CA37}" dt="2025-08-25T23:09:23.217" v="344" actId="26606"/>
          <ac:cxnSpMkLst>
            <pc:docMk/>
            <pc:sldMk cId="0" sldId="259"/>
            <ac:cxnSpMk id="52" creationId="{C8F51B3F-8331-4E4A-AE96-D47B1006EEAD}"/>
          </ac:cxnSpMkLst>
        </pc:cxnChg>
      </pc:sldChg>
      <pc:sldChg chg="addSp delSp modSp mod setBg">
        <pc:chgData name="Dr Achyut Aryal" userId="6172d725653df56a" providerId="LiveId" clId="{604C7CB0-86AB-4485-A5B8-76BA1E20CA37}" dt="2025-08-25T23:15:49.920" v="387" actId="14100"/>
        <pc:sldMkLst>
          <pc:docMk/>
          <pc:sldMk cId="0" sldId="260"/>
        </pc:sldMkLst>
        <pc:spChg chg="mod">
          <ac:chgData name="Dr Achyut Aryal" userId="6172d725653df56a" providerId="LiveId" clId="{604C7CB0-86AB-4485-A5B8-76BA1E20CA37}" dt="2025-08-25T23:15:10.601" v="379" actId="26606"/>
          <ac:spMkLst>
            <pc:docMk/>
            <pc:sldMk cId="0" sldId="260"/>
            <ac:spMk id="2" creationId="{00000000-0000-0000-0000-000000000000}"/>
          </ac:spMkLst>
        </pc:spChg>
        <pc:spChg chg="mod">
          <ac:chgData name="Dr Achyut Aryal" userId="6172d725653df56a" providerId="LiveId" clId="{604C7CB0-86AB-4485-A5B8-76BA1E20CA37}" dt="2025-08-25T23:15:49.920" v="387" actId="14100"/>
          <ac:spMkLst>
            <pc:docMk/>
            <pc:sldMk cId="0" sldId="260"/>
            <ac:spMk id="3" creationId="{00000000-0000-0000-0000-000000000000}"/>
          </ac:spMkLst>
        </pc:spChg>
        <pc:spChg chg="del">
          <ac:chgData name="Dr Achyut Aryal" userId="6172d725653df56a" providerId="LiveId" clId="{604C7CB0-86AB-4485-A5B8-76BA1E20CA37}" dt="2025-08-25T22:46:17.420" v="119" actId="26606"/>
          <ac:spMkLst>
            <pc:docMk/>
            <pc:sldMk cId="0" sldId="260"/>
            <ac:spMk id="8" creationId="{DBF61EA3-B236-439E-9C0B-340980D56BEE}"/>
          </ac:spMkLst>
        </pc:spChg>
        <pc:spChg chg="del">
          <ac:chgData name="Dr Achyut Aryal" userId="6172d725653df56a" providerId="LiveId" clId="{604C7CB0-86AB-4485-A5B8-76BA1E20CA37}" dt="2025-08-25T22:46:17.420" v="119" actId="26606"/>
          <ac:spMkLst>
            <pc:docMk/>
            <pc:sldMk cId="0" sldId="260"/>
            <ac:spMk id="14" creationId="{E659831F-0D9A-4C63-9EBB-8435B85A440F}"/>
          </ac:spMkLst>
        </pc:spChg>
        <pc:spChg chg="add del">
          <ac:chgData name="Dr Achyut Aryal" userId="6172d725653df56a" providerId="LiveId" clId="{604C7CB0-86AB-4485-A5B8-76BA1E20CA37}" dt="2025-08-25T22:46:39.950" v="123" actId="26606"/>
          <ac:spMkLst>
            <pc:docMk/>
            <pc:sldMk cId="0" sldId="260"/>
            <ac:spMk id="21" creationId="{245A9F99-D9B1-4094-A2E2-B90AC1DB7B9C}"/>
          </ac:spMkLst>
        </pc:spChg>
        <pc:spChg chg="add del">
          <ac:chgData name="Dr Achyut Aryal" userId="6172d725653df56a" providerId="LiveId" clId="{604C7CB0-86AB-4485-A5B8-76BA1E20CA37}" dt="2025-08-25T22:46:39.950" v="123" actId="26606"/>
          <ac:spMkLst>
            <pc:docMk/>
            <pc:sldMk cId="0" sldId="260"/>
            <ac:spMk id="23" creationId="{B7FAF607-473A-4A43-A23D-BBFF5C4117BB}"/>
          </ac:spMkLst>
        </pc:spChg>
        <pc:spChg chg="add del">
          <ac:chgData name="Dr Achyut Aryal" userId="6172d725653df56a" providerId="LiveId" clId="{604C7CB0-86AB-4485-A5B8-76BA1E20CA37}" dt="2025-08-25T22:46:39.938" v="122" actId="26606"/>
          <ac:spMkLst>
            <pc:docMk/>
            <pc:sldMk cId="0" sldId="260"/>
            <ac:spMk id="33" creationId="{B6FACB3C-9069-4791-BC5C-0DB7CD19B853}"/>
          </ac:spMkLst>
        </pc:spChg>
        <pc:spChg chg="add del">
          <ac:chgData name="Dr Achyut Aryal" userId="6172d725653df56a" providerId="LiveId" clId="{604C7CB0-86AB-4485-A5B8-76BA1E20CA37}" dt="2025-08-25T22:46:39.938" v="122" actId="26606"/>
          <ac:spMkLst>
            <pc:docMk/>
            <pc:sldMk cId="0" sldId="260"/>
            <ac:spMk id="35" creationId="{71F2038E-D777-4B76-81DD-DD13EE91B9DD}"/>
          </ac:spMkLst>
        </pc:spChg>
        <pc:spChg chg="add del">
          <ac:chgData name="Dr Achyut Aryal" userId="6172d725653df56a" providerId="LiveId" clId="{604C7CB0-86AB-4485-A5B8-76BA1E20CA37}" dt="2025-08-25T22:51:13.048" v="143" actId="26606"/>
          <ac:spMkLst>
            <pc:docMk/>
            <pc:sldMk cId="0" sldId="260"/>
            <ac:spMk id="48" creationId="{1E020063-2385-44AC-BD67-258E1F0B9FCE}"/>
          </ac:spMkLst>
        </pc:spChg>
        <pc:spChg chg="add del">
          <ac:chgData name="Dr Achyut Aryal" userId="6172d725653df56a" providerId="LiveId" clId="{604C7CB0-86AB-4485-A5B8-76BA1E20CA37}" dt="2025-08-25T22:51:13.048" v="143" actId="26606"/>
          <ac:spMkLst>
            <pc:docMk/>
            <pc:sldMk cId="0" sldId="260"/>
            <ac:spMk id="49" creationId="{7E014A0B-5338-4077-AFE9-A90D04D4492B}"/>
          </ac:spMkLst>
        </pc:spChg>
        <pc:spChg chg="add del">
          <ac:chgData name="Dr Achyut Aryal" userId="6172d725653df56a" providerId="LiveId" clId="{604C7CB0-86AB-4485-A5B8-76BA1E20CA37}" dt="2025-08-25T23:14:51.399" v="378" actId="26606"/>
          <ac:spMkLst>
            <pc:docMk/>
            <pc:sldMk cId="0" sldId="260"/>
            <ac:spMk id="59" creationId="{59A309A7-1751-4ABE-A3C1-EEC40366AD89}"/>
          </ac:spMkLst>
        </pc:spChg>
        <pc:spChg chg="add del">
          <ac:chgData name="Dr Achyut Aryal" userId="6172d725653df56a" providerId="LiveId" clId="{604C7CB0-86AB-4485-A5B8-76BA1E20CA37}" dt="2025-08-25T23:14:51.399" v="378" actId="26606"/>
          <ac:spMkLst>
            <pc:docMk/>
            <pc:sldMk cId="0" sldId="260"/>
            <ac:spMk id="61" creationId="{967D8EB6-EAE1-4F9C-B398-83321E287204}"/>
          </ac:spMkLst>
        </pc:spChg>
        <pc:spChg chg="add del">
          <ac:chgData name="Dr Achyut Aryal" userId="6172d725653df56a" providerId="LiveId" clId="{604C7CB0-86AB-4485-A5B8-76BA1E20CA37}" dt="2025-08-25T23:15:10.601" v="379" actId="26606"/>
          <ac:spMkLst>
            <pc:docMk/>
            <pc:sldMk cId="0" sldId="260"/>
            <ac:spMk id="66" creationId="{7B831B6F-405A-4B47-B9BB-5CA88F285844}"/>
          </ac:spMkLst>
        </pc:spChg>
        <pc:spChg chg="add del">
          <ac:chgData name="Dr Achyut Aryal" userId="6172d725653df56a" providerId="LiveId" clId="{604C7CB0-86AB-4485-A5B8-76BA1E20CA37}" dt="2025-08-25T23:15:10.601" v="379" actId="26606"/>
          <ac:spMkLst>
            <pc:docMk/>
            <pc:sldMk cId="0" sldId="260"/>
            <ac:spMk id="68" creationId="{15109354-9C5D-4F8C-B0E6-D1043C7BF20A}"/>
          </ac:spMkLst>
        </pc:spChg>
        <pc:spChg chg="add del">
          <ac:chgData name="Dr Achyut Aryal" userId="6172d725653df56a" providerId="LiveId" clId="{604C7CB0-86AB-4485-A5B8-76BA1E20CA37}" dt="2025-08-25T23:15:10.601" v="379" actId="26606"/>
          <ac:spMkLst>
            <pc:docMk/>
            <pc:sldMk cId="0" sldId="260"/>
            <ac:spMk id="70" creationId="{49B530FE-A87D-41A0-A920-ADC6539EAA44}"/>
          </ac:spMkLst>
        </pc:spChg>
        <pc:spChg chg="add">
          <ac:chgData name="Dr Achyut Aryal" userId="6172d725653df56a" providerId="LiveId" clId="{604C7CB0-86AB-4485-A5B8-76BA1E20CA37}" dt="2025-08-25T23:15:10.601" v="379" actId="26606"/>
          <ac:spMkLst>
            <pc:docMk/>
            <pc:sldMk cId="0" sldId="260"/>
            <ac:spMk id="75" creationId="{6897DEB4-4A88-4293-A935-9B25506C1530}"/>
          </ac:spMkLst>
        </pc:spChg>
        <pc:spChg chg="add">
          <ac:chgData name="Dr Achyut Aryal" userId="6172d725653df56a" providerId="LiveId" clId="{604C7CB0-86AB-4485-A5B8-76BA1E20CA37}" dt="2025-08-25T23:15:10.601" v="379" actId="26606"/>
          <ac:spMkLst>
            <pc:docMk/>
            <pc:sldMk cId="0" sldId="260"/>
            <ac:spMk id="77" creationId="{FBE42BC3-6707-4CBF-9386-048B994A4F19}"/>
          </ac:spMkLst>
        </pc:spChg>
        <pc:grpChg chg="del">
          <ac:chgData name="Dr Achyut Aryal" userId="6172d725653df56a" providerId="LiveId" clId="{604C7CB0-86AB-4485-A5B8-76BA1E20CA37}" dt="2025-08-25T22:46:17.420" v="119" actId="26606"/>
          <ac:grpSpMkLst>
            <pc:docMk/>
            <pc:sldMk cId="0" sldId="260"/>
            <ac:grpSpMk id="10" creationId="{28FAF094-D087-493F-8DF9-A486C2D6BBAA}"/>
          </ac:grpSpMkLst>
        </pc:grpChg>
        <pc:grpChg chg="add del">
          <ac:chgData name="Dr Achyut Aryal" userId="6172d725653df56a" providerId="LiveId" clId="{604C7CB0-86AB-4485-A5B8-76BA1E20CA37}" dt="2025-08-25T22:46:39.950" v="123" actId="26606"/>
          <ac:grpSpMkLst>
            <pc:docMk/>
            <pc:sldMk cId="0" sldId="260"/>
            <ac:grpSpMk id="25" creationId="{C5F6476F-D303-44D3-B30F-1BA348F0F64A}"/>
          </ac:grpSpMkLst>
        </pc:grpChg>
        <pc:grpChg chg="add del">
          <ac:chgData name="Dr Achyut Aryal" userId="6172d725653df56a" providerId="LiveId" clId="{604C7CB0-86AB-4485-A5B8-76BA1E20CA37}" dt="2025-08-25T22:46:39.938" v="122" actId="26606"/>
          <ac:grpSpMkLst>
            <pc:docMk/>
            <pc:sldMk cId="0" sldId="260"/>
            <ac:grpSpMk id="37" creationId="{DD354807-230F-4402-B1B9-F733A8F1F190}"/>
          </ac:grpSpMkLst>
        </pc:grpChg>
        <pc:grpChg chg="add del">
          <ac:chgData name="Dr Achyut Aryal" userId="6172d725653df56a" providerId="LiveId" clId="{604C7CB0-86AB-4485-A5B8-76BA1E20CA37}" dt="2025-08-25T22:51:13.048" v="143" actId="26606"/>
          <ac:grpSpMkLst>
            <pc:docMk/>
            <pc:sldMk cId="0" sldId="260"/>
            <ac:grpSpMk id="43" creationId="{466920E5-8640-4C24-A775-8647637094A7}"/>
          </ac:grpSpMkLst>
        </pc:grpChg>
        <pc:grpChg chg="add del">
          <ac:chgData name="Dr Achyut Aryal" userId="6172d725653df56a" providerId="LiveId" clId="{604C7CB0-86AB-4485-A5B8-76BA1E20CA37}" dt="2025-08-25T22:51:13.048" v="143" actId="26606"/>
          <ac:grpSpMkLst>
            <pc:docMk/>
            <pc:sldMk cId="0" sldId="260"/>
            <ac:grpSpMk id="50" creationId="{78127680-150F-4A90-9950-F66392578116}"/>
          </ac:grpSpMkLst>
        </pc:grpChg>
        <pc:picChg chg="add mod ord">
          <ac:chgData name="Dr Achyut Aryal" userId="6172d725653df56a" providerId="LiveId" clId="{604C7CB0-86AB-4485-A5B8-76BA1E20CA37}" dt="2025-08-25T23:15:10.601" v="379" actId="26606"/>
          <ac:picMkLst>
            <pc:docMk/>
            <pc:sldMk cId="0" sldId="260"/>
            <ac:picMk id="18" creationId="{94583656-F693-296C-43BC-3C7276D5BA9F}"/>
          </ac:picMkLst>
        </pc:picChg>
      </pc:sldChg>
      <pc:sldChg chg="addSp delSp modSp mod setBg">
        <pc:chgData name="Dr Achyut Aryal" userId="6172d725653df56a" providerId="LiveId" clId="{604C7CB0-86AB-4485-A5B8-76BA1E20CA37}" dt="2025-08-25T23:06:50.899" v="302"/>
        <pc:sldMkLst>
          <pc:docMk/>
          <pc:sldMk cId="0" sldId="261"/>
        </pc:sldMkLst>
        <pc:spChg chg="mod">
          <ac:chgData name="Dr Achyut Aryal" userId="6172d725653df56a" providerId="LiveId" clId="{604C7CB0-86AB-4485-A5B8-76BA1E20CA37}" dt="2025-08-25T22:55:46.084" v="196" actId="26606"/>
          <ac:spMkLst>
            <pc:docMk/>
            <pc:sldMk cId="0" sldId="261"/>
            <ac:spMk id="2" creationId="{00000000-0000-0000-0000-000000000000}"/>
          </ac:spMkLst>
        </pc:spChg>
        <pc:spChg chg="mod">
          <ac:chgData name="Dr Achyut Aryal" userId="6172d725653df56a" providerId="LiveId" clId="{604C7CB0-86AB-4485-A5B8-76BA1E20CA37}" dt="2025-08-25T22:55:46.084" v="196" actId="26606"/>
          <ac:spMkLst>
            <pc:docMk/>
            <pc:sldMk cId="0" sldId="261"/>
            <ac:spMk id="3" creationId="{00000000-0000-0000-0000-000000000000}"/>
          </ac:spMkLst>
        </pc:spChg>
        <pc:spChg chg="del">
          <ac:chgData name="Dr Achyut Aryal" userId="6172d725653df56a" providerId="LiveId" clId="{604C7CB0-86AB-4485-A5B8-76BA1E20CA37}" dt="2025-08-25T22:55:46.084" v="196" actId="26606"/>
          <ac:spMkLst>
            <pc:docMk/>
            <pc:sldMk cId="0" sldId="261"/>
            <ac:spMk id="8" creationId="{DBF61EA3-B236-439E-9C0B-340980D56BEE}"/>
          </ac:spMkLst>
        </pc:spChg>
        <pc:spChg chg="del">
          <ac:chgData name="Dr Achyut Aryal" userId="6172d725653df56a" providerId="LiveId" clId="{604C7CB0-86AB-4485-A5B8-76BA1E20CA37}" dt="2025-08-25T22:55:46.084" v="196" actId="26606"/>
          <ac:spMkLst>
            <pc:docMk/>
            <pc:sldMk cId="0" sldId="261"/>
            <ac:spMk id="14" creationId="{E659831F-0D9A-4C63-9EBB-8435B85A440F}"/>
          </ac:spMkLst>
        </pc:spChg>
        <pc:spChg chg="add">
          <ac:chgData name="Dr Achyut Aryal" userId="6172d725653df56a" providerId="LiveId" clId="{604C7CB0-86AB-4485-A5B8-76BA1E20CA37}" dt="2025-08-25T22:55:46.084" v="196" actId="26606"/>
          <ac:spMkLst>
            <pc:docMk/>
            <pc:sldMk cId="0" sldId="261"/>
            <ac:spMk id="19" creationId="{C2554CA6-288E-4202-BC52-2E5A8F0C0AED}"/>
          </ac:spMkLst>
        </pc:spChg>
        <pc:spChg chg="add">
          <ac:chgData name="Dr Achyut Aryal" userId="6172d725653df56a" providerId="LiveId" clId="{604C7CB0-86AB-4485-A5B8-76BA1E20CA37}" dt="2025-08-25T22:55:46.084" v="196" actId="26606"/>
          <ac:spMkLst>
            <pc:docMk/>
            <pc:sldMk cId="0" sldId="261"/>
            <ac:spMk id="21" creationId="{B10BB131-AC8E-4A8E-A5D1-36260F720C3B}"/>
          </ac:spMkLst>
        </pc:spChg>
        <pc:spChg chg="add">
          <ac:chgData name="Dr Achyut Aryal" userId="6172d725653df56a" providerId="LiveId" clId="{604C7CB0-86AB-4485-A5B8-76BA1E20CA37}" dt="2025-08-25T22:55:46.084" v="196" actId="26606"/>
          <ac:spMkLst>
            <pc:docMk/>
            <pc:sldMk cId="0" sldId="261"/>
            <ac:spMk id="23" creationId="{5B7778FC-632E-4DCA-A7CB-0D7731CCF970}"/>
          </ac:spMkLst>
        </pc:spChg>
        <pc:spChg chg="add">
          <ac:chgData name="Dr Achyut Aryal" userId="6172d725653df56a" providerId="LiveId" clId="{604C7CB0-86AB-4485-A5B8-76BA1E20CA37}" dt="2025-08-25T22:55:46.084" v="196" actId="26606"/>
          <ac:spMkLst>
            <pc:docMk/>
            <pc:sldMk cId="0" sldId="261"/>
            <ac:spMk id="25" creationId="{FA23A907-97FB-4A8F-880A-DD77401C4296}"/>
          </ac:spMkLst>
        </pc:spChg>
        <pc:grpChg chg="del">
          <ac:chgData name="Dr Achyut Aryal" userId="6172d725653df56a" providerId="LiveId" clId="{604C7CB0-86AB-4485-A5B8-76BA1E20CA37}" dt="2025-08-25T22:55:46.084" v="196" actId="26606"/>
          <ac:grpSpMkLst>
            <pc:docMk/>
            <pc:sldMk cId="0" sldId="261"/>
            <ac:grpSpMk id="10" creationId="{28FAF094-D087-493F-8DF9-A486C2D6BBAA}"/>
          </ac:grpSpMkLst>
        </pc:grpChg>
      </pc:sldChg>
      <pc:sldChg chg="addSp delSp modSp mod setBg">
        <pc:chgData name="Dr Achyut Aryal" userId="6172d725653df56a" providerId="LiveId" clId="{604C7CB0-86AB-4485-A5B8-76BA1E20CA37}" dt="2025-08-26T00:44:23.398" v="544" actId="20577"/>
        <pc:sldMkLst>
          <pc:docMk/>
          <pc:sldMk cId="0" sldId="262"/>
        </pc:sldMkLst>
        <pc:spChg chg="mod">
          <ac:chgData name="Dr Achyut Aryal" userId="6172d725653df56a" providerId="LiveId" clId="{604C7CB0-86AB-4485-A5B8-76BA1E20CA37}" dt="2025-08-25T22:53:58.283" v="185" actId="26606"/>
          <ac:spMkLst>
            <pc:docMk/>
            <pc:sldMk cId="0" sldId="262"/>
            <ac:spMk id="2" creationId="{00000000-0000-0000-0000-000000000000}"/>
          </ac:spMkLst>
        </pc:spChg>
        <pc:spChg chg="mod">
          <ac:chgData name="Dr Achyut Aryal" userId="6172d725653df56a" providerId="LiveId" clId="{604C7CB0-86AB-4485-A5B8-76BA1E20CA37}" dt="2025-08-26T00:44:23.398" v="544" actId="20577"/>
          <ac:spMkLst>
            <pc:docMk/>
            <pc:sldMk cId="0" sldId="262"/>
            <ac:spMk id="3" creationId="{00000000-0000-0000-0000-000000000000}"/>
          </ac:spMkLst>
        </pc:spChg>
        <pc:spChg chg="del">
          <ac:chgData name="Dr Achyut Aryal" userId="6172d725653df56a" providerId="LiveId" clId="{604C7CB0-86AB-4485-A5B8-76BA1E20CA37}" dt="2025-08-25T22:53:58.283" v="185" actId="26606"/>
          <ac:spMkLst>
            <pc:docMk/>
            <pc:sldMk cId="0" sldId="262"/>
            <ac:spMk id="19" creationId="{DBF61EA3-B236-439E-9C0B-340980D56BEE}"/>
          </ac:spMkLst>
        </pc:spChg>
        <pc:spChg chg="del">
          <ac:chgData name="Dr Achyut Aryal" userId="6172d725653df56a" providerId="LiveId" clId="{604C7CB0-86AB-4485-A5B8-76BA1E20CA37}" dt="2025-08-25T22:53:58.283" v="185" actId="26606"/>
          <ac:spMkLst>
            <pc:docMk/>
            <pc:sldMk cId="0" sldId="262"/>
            <ac:spMk id="25" creationId="{E659831F-0D9A-4C63-9EBB-8435B85A440F}"/>
          </ac:spMkLst>
        </pc:spChg>
        <pc:spChg chg="add">
          <ac:chgData name="Dr Achyut Aryal" userId="6172d725653df56a" providerId="LiveId" clId="{604C7CB0-86AB-4485-A5B8-76BA1E20CA37}" dt="2025-08-25T22:53:58.283" v="185" actId="26606"/>
          <ac:spMkLst>
            <pc:docMk/>
            <pc:sldMk cId="0" sldId="262"/>
            <ac:spMk id="30" creationId="{907EF6B7-1338-4443-8C46-6A318D952DFD}"/>
          </ac:spMkLst>
        </pc:spChg>
        <pc:spChg chg="add">
          <ac:chgData name="Dr Achyut Aryal" userId="6172d725653df56a" providerId="LiveId" clId="{604C7CB0-86AB-4485-A5B8-76BA1E20CA37}" dt="2025-08-25T22:53:58.283" v="185" actId="26606"/>
          <ac:spMkLst>
            <pc:docMk/>
            <pc:sldMk cId="0" sldId="262"/>
            <ac:spMk id="32" creationId="{DAAE4CDD-124C-4DCF-9584-B6033B545DD5}"/>
          </ac:spMkLst>
        </pc:spChg>
        <pc:spChg chg="add">
          <ac:chgData name="Dr Achyut Aryal" userId="6172d725653df56a" providerId="LiveId" clId="{604C7CB0-86AB-4485-A5B8-76BA1E20CA37}" dt="2025-08-25T22:53:58.283" v="185" actId="26606"/>
          <ac:spMkLst>
            <pc:docMk/>
            <pc:sldMk cId="0" sldId="262"/>
            <ac:spMk id="34" creationId="{081E4A58-353D-44AE-B2FC-2A74E2E400F7}"/>
          </ac:spMkLst>
        </pc:spChg>
        <pc:grpChg chg="del">
          <ac:chgData name="Dr Achyut Aryal" userId="6172d725653df56a" providerId="LiveId" clId="{604C7CB0-86AB-4485-A5B8-76BA1E20CA37}" dt="2025-08-25T22:53:58.283" v="185" actId="26606"/>
          <ac:grpSpMkLst>
            <pc:docMk/>
            <pc:sldMk cId="0" sldId="262"/>
            <ac:grpSpMk id="21" creationId="{28FAF094-D087-493F-8DF9-A486C2D6BBAA}"/>
          </ac:grpSpMkLst>
        </pc:grpChg>
      </pc:sldChg>
      <pc:sldChg chg="addSp delSp modSp mod setBg">
        <pc:chgData name="Dr Achyut Aryal" userId="6172d725653df56a" providerId="LiveId" clId="{604C7CB0-86AB-4485-A5B8-76BA1E20CA37}" dt="2025-08-25T23:02:59.546" v="273"/>
        <pc:sldMkLst>
          <pc:docMk/>
          <pc:sldMk cId="0" sldId="263"/>
        </pc:sldMkLst>
        <pc:spChg chg="mod">
          <ac:chgData name="Dr Achyut Aryal" userId="6172d725653df56a" providerId="LiveId" clId="{604C7CB0-86AB-4485-A5B8-76BA1E20CA37}" dt="2025-08-25T22:56:57.147" v="203" actId="26606"/>
          <ac:spMkLst>
            <pc:docMk/>
            <pc:sldMk cId="0" sldId="263"/>
            <ac:spMk id="2" creationId="{00000000-0000-0000-0000-000000000000}"/>
          </ac:spMkLst>
        </pc:spChg>
        <pc:spChg chg="mod">
          <ac:chgData name="Dr Achyut Aryal" userId="6172d725653df56a" providerId="LiveId" clId="{604C7CB0-86AB-4485-A5B8-76BA1E20CA37}" dt="2025-08-25T22:56:57.147" v="203" actId="26606"/>
          <ac:spMkLst>
            <pc:docMk/>
            <pc:sldMk cId="0" sldId="263"/>
            <ac:spMk id="3" creationId="{00000000-0000-0000-0000-000000000000}"/>
          </ac:spMkLst>
        </pc:spChg>
        <pc:spChg chg="add del">
          <ac:chgData name="Dr Achyut Aryal" userId="6172d725653df56a" providerId="LiveId" clId="{604C7CB0-86AB-4485-A5B8-76BA1E20CA37}" dt="2025-08-25T22:56:57.147" v="203" actId="26606"/>
          <ac:spMkLst>
            <pc:docMk/>
            <pc:sldMk cId="0" sldId="263"/>
            <ac:spMk id="8" creationId="{DBF61EA3-B236-439E-9C0B-340980D56BEE}"/>
          </ac:spMkLst>
        </pc:spChg>
        <pc:spChg chg="add del">
          <ac:chgData name="Dr Achyut Aryal" userId="6172d725653df56a" providerId="LiveId" clId="{604C7CB0-86AB-4485-A5B8-76BA1E20CA37}" dt="2025-08-25T22:56:57.147" v="203" actId="26606"/>
          <ac:spMkLst>
            <pc:docMk/>
            <pc:sldMk cId="0" sldId="263"/>
            <ac:spMk id="14" creationId="{E659831F-0D9A-4C63-9EBB-8435B85A440F}"/>
          </ac:spMkLst>
        </pc:spChg>
        <pc:spChg chg="add">
          <ac:chgData name="Dr Achyut Aryal" userId="6172d725653df56a" providerId="LiveId" clId="{604C7CB0-86AB-4485-A5B8-76BA1E20CA37}" dt="2025-08-25T22:56:57.147" v="203" actId="26606"/>
          <ac:spMkLst>
            <pc:docMk/>
            <pc:sldMk cId="0" sldId="263"/>
            <ac:spMk id="16" creationId="{389575E1-3389-451A-A5F7-27854C25C599}"/>
          </ac:spMkLst>
        </pc:spChg>
        <pc:spChg chg="add">
          <ac:chgData name="Dr Achyut Aryal" userId="6172d725653df56a" providerId="LiveId" clId="{604C7CB0-86AB-4485-A5B8-76BA1E20CA37}" dt="2025-08-25T22:56:57.147" v="203" actId="26606"/>
          <ac:spMkLst>
            <pc:docMk/>
            <pc:sldMk cId="0" sldId="263"/>
            <ac:spMk id="17" creationId="{A53CCC5C-D88E-40FB-B30B-23DCDBD01D37}"/>
          </ac:spMkLst>
        </pc:spChg>
        <pc:spChg chg="add">
          <ac:chgData name="Dr Achyut Aryal" userId="6172d725653df56a" providerId="LiveId" clId="{604C7CB0-86AB-4485-A5B8-76BA1E20CA37}" dt="2025-08-25T22:56:57.147" v="203" actId="26606"/>
          <ac:spMkLst>
            <pc:docMk/>
            <pc:sldMk cId="0" sldId="263"/>
            <ac:spMk id="18" creationId="{081E4A58-353D-44AE-B2FC-2A74E2E400F7}"/>
          </ac:spMkLst>
        </pc:spChg>
        <pc:spChg chg="add del">
          <ac:chgData name="Dr Achyut Aryal" userId="6172d725653df56a" providerId="LiveId" clId="{604C7CB0-86AB-4485-A5B8-76BA1E20CA37}" dt="2025-08-25T22:54:31.577" v="191" actId="26606"/>
          <ac:spMkLst>
            <pc:docMk/>
            <pc:sldMk cId="0" sldId="263"/>
            <ac:spMk id="19" creationId="{1BB867FF-FC45-48F7-8104-F89BE54909F1}"/>
          </ac:spMkLst>
        </pc:spChg>
        <pc:spChg chg="add del">
          <ac:chgData name="Dr Achyut Aryal" userId="6172d725653df56a" providerId="LiveId" clId="{604C7CB0-86AB-4485-A5B8-76BA1E20CA37}" dt="2025-08-25T22:54:31.577" v="191" actId="26606"/>
          <ac:spMkLst>
            <pc:docMk/>
            <pc:sldMk cId="0" sldId="263"/>
            <ac:spMk id="21" creationId="{8BB56887-D0D5-4F0C-9E19-7247EB83C8B7}"/>
          </ac:spMkLst>
        </pc:spChg>
        <pc:spChg chg="add del">
          <ac:chgData name="Dr Achyut Aryal" userId="6172d725653df56a" providerId="LiveId" clId="{604C7CB0-86AB-4485-A5B8-76BA1E20CA37}" dt="2025-08-25T22:54:31.577" v="191" actId="26606"/>
          <ac:spMkLst>
            <pc:docMk/>
            <pc:sldMk cId="0" sldId="263"/>
            <ac:spMk id="23" creationId="{081E4A58-353D-44AE-B2FC-2A74E2E400F7}"/>
          </ac:spMkLst>
        </pc:spChg>
        <pc:grpChg chg="add del">
          <ac:chgData name="Dr Achyut Aryal" userId="6172d725653df56a" providerId="LiveId" clId="{604C7CB0-86AB-4485-A5B8-76BA1E20CA37}" dt="2025-08-25T22:56:57.147" v="203" actId="26606"/>
          <ac:grpSpMkLst>
            <pc:docMk/>
            <pc:sldMk cId="0" sldId="263"/>
            <ac:grpSpMk id="10" creationId="{28FAF094-D087-493F-8DF9-A486C2D6BBAA}"/>
          </ac:grpSpMkLst>
        </pc:grpChg>
      </pc:sldChg>
      <pc:sldChg chg="addSp delSp modSp mod setBg">
        <pc:chgData name="Dr Achyut Aryal" userId="6172d725653df56a" providerId="LiveId" clId="{604C7CB0-86AB-4485-A5B8-76BA1E20CA37}" dt="2025-08-25T23:06:02.719" v="293"/>
        <pc:sldMkLst>
          <pc:docMk/>
          <pc:sldMk cId="0" sldId="264"/>
        </pc:sldMkLst>
        <pc:spChg chg="mod">
          <ac:chgData name="Dr Achyut Aryal" userId="6172d725653df56a" providerId="LiveId" clId="{604C7CB0-86AB-4485-A5B8-76BA1E20CA37}" dt="2025-08-25T22:54:20.450" v="189" actId="26606"/>
          <ac:spMkLst>
            <pc:docMk/>
            <pc:sldMk cId="0" sldId="264"/>
            <ac:spMk id="2" creationId="{00000000-0000-0000-0000-000000000000}"/>
          </ac:spMkLst>
        </pc:spChg>
        <pc:spChg chg="mod">
          <ac:chgData name="Dr Achyut Aryal" userId="6172d725653df56a" providerId="LiveId" clId="{604C7CB0-86AB-4485-A5B8-76BA1E20CA37}" dt="2025-08-25T22:54:20.450" v="189" actId="26606"/>
          <ac:spMkLst>
            <pc:docMk/>
            <pc:sldMk cId="0" sldId="264"/>
            <ac:spMk id="3" creationId="{00000000-0000-0000-0000-000000000000}"/>
          </ac:spMkLst>
        </pc:spChg>
        <pc:spChg chg="del">
          <ac:chgData name="Dr Achyut Aryal" userId="6172d725653df56a" providerId="LiveId" clId="{604C7CB0-86AB-4485-A5B8-76BA1E20CA37}" dt="2025-08-25T22:54:20.450" v="189" actId="26606"/>
          <ac:spMkLst>
            <pc:docMk/>
            <pc:sldMk cId="0" sldId="264"/>
            <ac:spMk id="8" creationId="{DBF61EA3-B236-439E-9C0B-340980D56BEE}"/>
          </ac:spMkLst>
        </pc:spChg>
        <pc:spChg chg="add del">
          <ac:chgData name="Dr Achyut Aryal" userId="6172d725653df56a" providerId="LiveId" clId="{604C7CB0-86AB-4485-A5B8-76BA1E20CA37}" dt="2025-08-25T22:54:20.450" v="189" actId="26606"/>
          <ac:spMkLst>
            <pc:docMk/>
            <pc:sldMk cId="0" sldId="264"/>
            <ac:spMk id="14" creationId="{E659831F-0D9A-4C63-9EBB-8435B85A440F}"/>
          </ac:spMkLst>
        </pc:spChg>
        <pc:spChg chg="add del">
          <ac:chgData name="Dr Achyut Aryal" userId="6172d725653df56a" providerId="LiveId" clId="{604C7CB0-86AB-4485-A5B8-76BA1E20CA37}" dt="2025-08-25T22:54:20.444" v="188" actId="26606"/>
          <ac:spMkLst>
            <pc:docMk/>
            <pc:sldMk cId="0" sldId="264"/>
            <ac:spMk id="21" creationId="{35B16301-FB18-48BA-A6DD-C37CAF6F9A18}"/>
          </ac:spMkLst>
        </pc:spChg>
        <pc:spChg chg="add del">
          <ac:chgData name="Dr Achyut Aryal" userId="6172d725653df56a" providerId="LiveId" clId="{604C7CB0-86AB-4485-A5B8-76BA1E20CA37}" dt="2025-08-25T22:54:20.444" v="188" actId="26606"/>
          <ac:spMkLst>
            <pc:docMk/>
            <pc:sldMk cId="0" sldId="264"/>
            <ac:spMk id="23" creationId="{C3C0D90E-074A-4F52-9B11-B52BEF4BCBE5}"/>
          </ac:spMkLst>
        </pc:spChg>
        <pc:spChg chg="add del">
          <ac:chgData name="Dr Achyut Aryal" userId="6172d725653df56a" providerId="LiveId" clId="{604C7CB0-86AB-4485-A5B8-76BA1E20CA37}" dt="2025-08-25T22:54:20.444" v="188" actId="26606"/>
          <ac:spMkLst>
            <pc:docMk/>
            <pc:sldMk cId="0" sldId="264"/>
            <ac:spMk id="25" creationId="{CABBD4C1-E6F8-46F6-8152-A8A97490BF4D}"/>
          </ac:spMkLst>
        </pc:spChg>
        <pc:spChg chg="add del">
          <ac:chgData name="Dr Achyut Aryal" userId="6172d725653df56a" providerId="LiveId" clId="{604C7CB0-86AB-4485-A5B8-76BA1E20CA37}" dt="2025-08-25T22:54:20.444" v="188" actId="26606"/>
          <ac:spMkLst>
            <pc:docMk/>
            <pc:sldMk cId="0" sldId="264"/>
            <ac:spMk id="27" creationId="{83BA5EF5-1FE9-4BF9-83BB-269BCDDF6156}"/>
          </ac:spMkLst>
        </pc:spChg>
        <pc:spChg chg="add del">
          <ac:chgData name="Dr Achyut Aryal" userId="6172d725653df56a" providerId="LiveId" clId="{604C7CB0-86AB-4485-A5B8-76BA1E20CA37}" dt="2025-08-25T22:54:20.444" v="188" actId="26606"/>
          <ac:spMkLst>
            <pc:docMk/>
            <pc:sldMk cId="0" sldId="264"/>
            <ac:spMk id="31" creationId="{88853921-7BC9-4BDE-ACAB-133C683C82D6}"/>
          </ac:spMkLst>
        </pc:spChg>
        <pc:spChg chg="add del">
          <ac:chgData name="Dr Achyut Aryal" userId="6172d725653df56a" providerId="LiveId" clId="{604C7CB0-86AB-4485-A5B8-76BA1E20CA37}" dt="2025-08-25T22:54:20.444" v="188" actId="26606"/>
          <ac:spMkLst>
            <pc:docMk/>
            <pc:sldMk cId="0" sldId="264"/>
            <ac:spMk id="33" creationId="{09192968-3AE7-4470-A61C-97294BB92731}"/>
          </ac:spMkLst>
        </pc:spChg>
        <pc:spChg chg="add del">
          <ac:chgData name="Dr Achyut Aryal" userId="6172d725653df56a" providerId="LiveId" clId="{604C7CB0-86AB-4485-A5B8-76BA1E20CA37}" dt="2025-08-25T22:54:20.444" v="188" actId="26606"/>
          <ac:spMkLst>
            <pc:docMk/>
            <pc:sldMk cId="0" sldId="264"/>
            <ac:spMk id="35" creationId="{3AB72E55-43E4-4356-BFE8-E2102CB0B505}"/>
          </ac:spMkLst>
        </pc:spChg>
        <pc:spChg chg="add">
          <ac:chgData name="Dr Achyut Aryal" userId="6172d725653df56a" providerId="LiveId" clId="{604C7CB0-86AB-4485-A5B8-76BA1E20CA37}" dt="2025-08-25T22:54:20.450" v="189" actId="26606"/>
          <ac:spMkLst>
            <pc:docMk/>
            <pc:sldMk cId="0" sldId="264"/>
            <ac:spMk id="37" creationId="{C2554CA6-288E-4202-BC52-2E5A8F0C0AED}"/>
          </ac:spMkLst>
        </pc:spChg>
        <pc:spChg chg="add">
          <ac:chgData name="Dr Achyut Aryal" userId="6172d725653df56a" providerId="LiveId" clId="{604C7CB0-86AB-4485-A5B8-76BA1E20CA37}" dt="2025-08-25T22:54:20.450" v="189" actId="26606"/>
          <ac:spMkLst>
            <pc:docMk/>
            <pc:sldMk cId="0" sldId="264"/>
            <ac:spMk id="38" creationId="{B10BB131-AC8E-4A8E-A5D1-36260F720C3B}"/>
          </ac:spMkLst>
        </pc:spChg>
        <pc:spChg chg="add">
          <ac:chgData name="Dr Achyut Aryal" userId="6172d725653df56a" providerId="LiveId" clId="{604C7CB0-86AB-4485-A5B8-76BA1E20CA37}" dt="2025-08-25T22:54:20.450" v="189" actId="26606"/>
          <ac:spMkLst>
            <pc:docMk/>
            <pc:sldMk cId="0" sldId="264"/>
            <ac:spMk id="39" creationId="{5B7778FC-632E-4DCA-A7CB-0D7731CCF970}"/>
          </ac:spMkLst>
        </pc:spChg>
        <pc:spChg chg="add">
          <ac:chgData name="Dr Achyut Aryal" userId="6172d725653df56a" providerId="LiveId" clId="{604C7CB0-86AB-4485-A5B8-76BA1E20CA37}" dt="2025-08-25T22:54:20.450" v="189" actId="26606"/>
          <ac:spMkLst>
            <pc:docMk/>
            <pc:sldMk cId="0" sldId="264"/>
            <ac:spMk id="40" creationId="{FA23A907-97FB-4A8F-880A-DD77401C4296}"/>
          </ac:spMkLst>
        </pc:spChg>
        <pc:grpChg chg="del">
          <ac:chgData name="Dr Achyut Aryal" userId="6172d725653df56a" providerId="LiveId" clId="{604C7CB0-86AB-4485-A5B8-76BA1E20CA37}" dt="2025-08-25T22:54:20.450" v="189" actId="26606"/>
          <ac:grpSpMkLst>
            <pc:docMk/>
            <pc:sldMk cId="0" sldId="264"/>
            <ac:grpSpMk id="10" creationId="{28FAF094-D087-493F-8DF9-A486C2D6BBAA}"/>
          </ac:grpSpMkLst>
        </pc:grpChg>
      </pc:sldChg>
      <pc:sldChg chg="addSp delSp modSp mod setBg">
        <pc:chgData name="Dr Achyut Aryal" userId="6172d725653df56a" providerId="LiveId" clId="{604C7CB0-86AB-4485-A5B8-76BA1E20CA37}" dt="2025-08-25T23:06:45.755" v="301"/>
        <pc:sldMkLst>
          <pc:docMk/>
          <pc:sldMk cId="4180228129" sldId="265"/>
        </pc:sldMkLst>
        <pc:spChg chg="mod">
          <ac:chgData name="Dr Achyut Aryal" userId="6172d725653df56a" providerId="LiveId" clId="{604C7CB0-86AB-4485-A5B8-76BA1E20CA37}" dt="2025-08-25T22:56:11.230" v="199" actId="26606"/>
          <ac:spMkLst>
            <pc:docMk/>
            <pc:sldMk cId="4180228129" sldId="265"/>
            <ac:spMk id="2" creationId="{4C05269E-E561-4E88-1F62-A9E05A43C65B}"/>
          </ac:spMkLst>
        </pc:spChg>
        <pc:spChg chg="mod">
          <ac:chgData name="Dr Achyut Aryal" userId="6172d725653df56a" providerId="LiveId" clId="{604C7CB0-86AB-4485-A5B8-76BA1E20CA37}" dt="2025-08-25T23:00:01.890" v="244" actId="20577"/>
          <ac:spMkLst>
            <pc:docMk/>
            <pc:sldMk cId="4180228129" sldId="265"/>
            <ac:spMk id="3" creationId="{D2C61FAE-A5C1-4647-E227-0C0570820DED}"/>
          </ac:spMkLst>
        </pc:spChg>
        <pc:spChg chg="add del">
          <ac:chgData name="Dr Achyut Aryal" userId="6172d725653df56a" providerId="LiveId" clId="{604C7CB0-86AB-4485-A5B8-76BA1E20CA37}" dt="2025-08-25T22:56:11.230" v="199" actId="26606"/>
          <ac:spMkLst>
            <pc:docMk/>
            <pc:sldMk cId="4180228129" sldId="265"/>
            <ac:spMk id="8" creationId="{DBF61EA3-B236-439E-9C0B-340980D56BEE}"/>
          </ac:spMkLst>
        </pc:spChg>
        <pc:spChg chg="add del">
          <ac:chgData name="Dr Achyut Aryal" userId="6172d725653df56a" providerId="LiveId" clId="{604C7CB0-86AB-4485-A5B8-76BA1E20CA37}" dt="2025-08-25T22:56:11.230" v="199" actId="26606"/>
          <ac:spMkLst>
            <pc:docMk/>
            <pc:sldMk cId="4180228129" sldId="265"/>
            <ac:spMk id="14" creationId="{E659831F-0D9A-4C63-9EBB-8435B85A440F}"/>
          </ac:spMkLst>
        </pc:spChg>
        <pc:spChg chg="add">
          <ac:chgData name="Dr Achyut Aryal" userId="6172d725653df56a" providerId="LiveId" clId="{604C7CB0-86AB-4485-A5B8-76BA1E20CA37}" dt="2025-08-25T22:56:11.230" v="199" actId="26606"/>
          <ac:spMkLst>
            <pc:docMk/>
            <pc:sldMk cId="4180228129" sldId="265"/>
            <ac:spMk id="16" creationId="{907EF6B7-1338-4443-8C46-6A318D952DFD}"/>
          </ac:spMkLst>
        </pc:spChg>
        <pc:spChg chg="add">
          <ac:chgData name="Dr Achyut Aryal" userId="6172d725653df56a" providerId="LiveId" clId="{604C7CB0-86AB-4485-A5B8-76BA1E20CA37}" dt="2025-08-25T22:56:11.230" v="199" actId="26606"/>
          <ac:spMkLst>
            <pc:docMk/>
            <pc:sldMk cId="4180228129" sldId="265"/>
            <ac:spMk id="17" creationId="{DAAE4CDD-124C-4DCF-9584-B6033B545DD5}"/>
          </ac:spMkLst>
        </pc:spChg>
        <pc:spChg chg="add">
          <ac:chgData name="Dr Achyut Aryal" userId="6172d725653df56a" providerId="LiveId" clId="{604C7CB0-86AB-4485-A5B8-76BA1E20CA37}" dt="2025-08-25T22:56:11.230" v="199" actId="26606"/>
          <ac:spMkLst>
            <pc:docMk/>
            <pc:sldMk cId="4180228129" sldId="265"/>
            <ac:spMk id="18" creationId="{081E4A58-353D-44AE-B2FC-2A74E2E400F7}"/>
          </ac:spMkLst>
        </pc:spChg>
        <pc:spChg chg="add del">
          <ac:chgData name="Dr Achyut Aryal" userId="6172d725653df56a" providerId="LiveId" clId="{604C7CB0-86AB-4485-A5B8-76BA1E20CA37}" dt="2025-08-25T22:55:58.909" v="198" actId="26606"/>
          <ac:spMkLst>
            <pc:docMk/>
            <pc:sldMk cId="4180228129" sldId="265"/>
            <ac:spMk id="19" creationId="{C2554CA6-288E-4202-BC52-2E5A8F0C0AED}"/>
          </ac:spMkLst>
        </pc:spChg>
        <pc:spChg chg="add del">
          <ac:chgData name="Dr Achyut Aryal" userId="6172d725653df56a" providerId="LiveId" clId="{604C7CB0-86AB-4485-A5B8-76BA1E20CA37}" dt="2025-08-25T22:55:58.909" v="198" actId="26606"/>
          <ac:spMkLst>
            <pc:docMk/>
            <pc:sldMk cId="4180228129" sldId="265"/>
            <ac:spMk id="21" creationId="{B10BB131-AC8E-4A8E-A5D1-36260F720C3B}"/>
          </ac:spMkLst>
        </pc:spChg>
        <pc:spChg chg="add del">
          <ac:chgData name="Dr Achyut Aryal" userId="6172d725653df56a" providerId="LiveId" clId="{604C7CB0-86AB-4485-A5B8-76BA1E20CA37}" dt="2025-08-25T22:55:58.909" v="198" actId="26606"/>
          <ac:spMkLst>
            <pc:docMk/>
            <pc:sldMk cId="4180228129" sldId="265"/>
            <ac:spMk id="23" creationId="{5B7778FC-632E-4DCA-A7CB-0D7731CCF970}"/>
          </ac:spMkLst>
        </pc:spChg>
        <pc:spChg chg="add del">
          <ac:chgData name="Dr Achyut Aryal" userId="6172d725653df56a" providerId="LiveId" clId="{604C7CB0-86AB-4485-A5B8-76BA1E20CA37}" dt="2025-08-25T22:55:58.909" v="198" actId="26606"/>
          <ac:spMkLst>
            <pc:docMk/>
            <pc:sldMk cId="4180228129" sldId="265"/>
            <ac:spMk id="25" creationId="{FA23A907-97FB-4A8F-880A-DD77401C4296}"/>
          </ac:spMkLst>
        </pc:spChg>
        <pc:grpChg chg="add del">
          <ac:chgData name="Dr Achyut Aryal" userId="6172d725653df56a" providerId="LiveId" clId="{604C7CB0-86AB-4485-A5B8-76BA1E20CA37}" dt="2025-08-25T22:56:11.230" v="199" actId="26606"/>
          <ac:grpSpMkLst>
            <pc:docMk/>
            <pc:sldMk cId="4180228129" sldId="265"/>
            <ac:grpSpMk id="10" creationId="{28FAF094-D087-493F-8DF9-A486C2D6BBAA}"/>
          </ac:grpSpMkLst>
        </pc:grpChg>
      </pc:sldChg>
      <pc:sldChg chg="addSp delSp modSp mod setBg">
        <pc:chgData name="Dr Achyut Aryal" userId="6172d725653df56a" providerId="LiveId" clId="{604C7CB0-86AB-4485-A5B8-76BA1E20CA37}" dt="2025-08-25T23:06:41.717" v="300"/>
        <pc:sldMkLst>
          <pc:docMk/>
          <pc:sldMk cId="2265713706" sldId="266"/>
        </pc:sldMkLst>
        <pc:spChg chg="mod">
          <ac:chgData name="Dr Achyut Aryal" userId="6172d725653df56a" providerId="LiveId" clId="{604C7CB0-86AB-4485-A5B8-76BA1E20CA37}" dt="2025-08-25T22:56:23.316" v="200" actId="26606"/>
          <ac:spMkLst>
            <pc:docMk/>
            <pc:sldMk cId="2265713706" sldId="266"/>
            <ac:spMk id="2" creationId="{12B52F7B-A40C-F4A9-1D5B-1975D42BAA13}"/>
          </ac:spMkLst>
        </pc:spChg>
        <pc:spChg chg="mod">
          <ac:chgData name="Dr Achyut Aryal" userId="6172d725653df56a" providerId="LiveId" clId="{604C7CB0-86AB-4485-A5B8-76BA1E20CA37}" dt="2025-08-25T22:56:23.316" v="200" actId="26606"/>
          <ac:spMkLst>
            <pc:docMk/>
            <pc:sldMk cId="2265713706" sldId="266"/>
            <ac:spMk id="3" creationId="{6D4C4D48-4E4C-D14D-03D6-2C37C9DC9011}"/>
          </ac:spMkLst>
        </pc:spChg>
        <pc:spChg chg="add del">
          <ac:chgData name="Dr Achyut Aryal" userId="6172d725653df56a" providerId="LiveId" clId="{604C7CB0-86AB-4485-A5B8-76BA1E20CA37}" dt="2025-08-25T22:51:52.179" v="155" actId="26606"/>
          <ac:spMkLst>
            <pc:docMk/>
            <pc:sldMk cId="2265713706" sldId="266"/>
            <ac:spMk id="8" creationId="{DBF61EA3-B236-439E-9C0B-340980D56BEE}"/>
          </ac:spMkLst>
        </pc:spChg>
        <pc:spChg chg="add del">
          <ac:chgData name="Dr Achyut Aryal" userId="6172d725653df56a" providerId="LiveId" clId="{604C7CB0-86AB-4485-A5B8-76BA1E20CA37}" dt="2025-08-25T22:51:52.179" v="155" actId="26606"/>
          <ac:spMkLst>
            <pc:docMk/>
            <pc:sldMk cId="2265713706" sldId="266"/>
            <ac:spMk id="14" creationId="{E659831F-0D9A-4C63-9EBB-8435B85A440F}"/>
          </ac:spMkLst>
        </pc:spChg>
        <pc:spChg chg="add del">
          <ac:chgData name="Dr Achyut Aryal" userId="6172d725653df56a" providerId="LiveId" clId="{604C7CB0-86AB-4485-A5B8-76BA1E20CA37}" dt="2025-08-25T22:51:36.251" v="148" actId="26606"/>
          <ac:spMkLst>
            <pc:docMk/>
            <pc:sldMk cId="2265713706" sldId="266"/>
            <ac:spMk id="19" creationId="{8B9AA7C6-5E5A-498E-A6DF-A943376E09BC}"/>
          </ac:spMkLst>
        </pc:spChg>
        <pc:spChg chg="add del">
          <ac:chgData name="Dr Achyut Aryal" userId="6172d725653df56a" providerId="LiveId" clId="{604C7CB0-86AB-4485-A5B8-76BA1E20CA37}" dt="2025-08-25T22:51:36.251" v="148" actId="26606"/>
          <ac:spMkLst>
            <pc:docMk/>
            <pc:sldMk cId="2265713706" sldId="266"/>
            <ac:spMk id="25" creationId="{81E140AE-0ABF-47C8-BF32-7D2F0CF2BA44}"/>
          </ac:spMkLst>
        </pc:spChg>
        <pc:spChg chg="add del">
          <ac:chgData name="Dr Achyut Aryal" userId="6172d725653df56a" providerId="LiveId" clId="{604C7CB0-86AB-4485-A5B8-76BA1E20CA37}" dt="2025-08-25T22:51:36.251" v="148" actId="26606"/>
          <ac:spMkLst>
            <pc:docMk/>
            <pc:sldMk cId="2265713706" sldId="266"/>
            <ac:spMk id="27" creationId="{CBC4F608-B4B8-48C3-9572-C0F061B1CD99}"/>
          </ac:spMkLst>
        </pc:spChg>
        <pc:spChg chg="add del">
          <ac:chgData name="Dr Achyut Aryal" userId="6172d725653df56a" providerId="LiveId" clId="{604C7CB0-86AB-4485-A5B8-76BA1E20CA37}" dt="2025-08-25T22:51:41.767" v="150" actId="26606"/>
          <ac:spMkLst>
            <pc:docMk/>
            <pc:sldMk cId="2265713706" sldId="266"/>
            <ac:spMk id="29" creationId="{DBF61EA3-B236-439E-9C0B-340980D56BEE}"/>
          </ac:spMkLst>
        </pc:spChg>
        <pc:spChg chg="add del">
          <ac:chgData name="Dr Achyut Aryal" userId="6172d725653df56a" providerId="LiveId" clId="{604C7CB0-86AB-4485-A5B8-76BA1E20CA37}" dt="2025-08-25T22:51:41.767" v="150" actId="26606"/>
          <ac:spMkLst>
            <pc:docMk/>
            <pc:sldMk cId="2265713706" sldId="266"/>
            <ac:spMk id="32" creationId="{E659831F-0D9A-4C63-9EBB-8435B85A440F}"/>
          </ac:spMkLst>
        </pc:spChg>
        <pc:spChg chg="add del">
          <ac:chgData name="Dr Achyut Aryal" userId="6172d725653df56a" providerId="LiveId" clId="{604C7CB0-86AB-4485-A5B8-76BA1E20CA37}" dt="2025-08-25T22:51:50.658" v="152" actId="26606"/>
          <ac:spMkLst>
            <pc:docMk/>
            <pc:sldMk cId="2265713706" sldId="266"/>
            <ac:spMk id="34" creationId="{C2554CA6-288E-4202-BC52-2E5A8F0C0AED}"/>
          </ac:spMkLst>
        </pc:spChg>
        <pc:spChg chg="add del">
          <ac:chgData name="Dr Achyut Aryal" userId="6172d725653df56a" providerId="LiveId" clId="{604C7CB0-86AB-4485-A5B8-76BA1E20CA37}" dt="2025-08-25T22:51:50.658" v="152" actId="26606"/>
          <ac:spMkLst>
            <pc:docMk/>
            <pc:sldMk cId="2265713706" sldId="266"/>
            <ac:spMk id="35" creationId="{B10BB131-AC8E-4A8E-A5D1-36260F720C3B}"/>
          </ac:spMkLst>
        </pc:spChg>
        <pc:spChg chg="add del">
          <ac:chgData name="Dr Achyut Aryal" userId="6172d725653df56a" providerId="LiveId" clId="{604C7CB0-86AB-4485-A5B8-76BA1E20CA37}" dt="2025-08-25T22:51:50.658" v="152" actId="26606"/>
          <ac:spMkLst>
            <pc:docMk/>
            <pc:sldMk cId="2265713706" sldId="266"/>
            <ac:spMk id="36" creationId="{5B7778FC-632E-4DCA-A7CB-0D7731CCF970}"/>
          </ac:spMkLst>
        </pc:spChg>
        <pc:spChg chg="add del">
          <ac:chgData name="Dr Achyut Aryal" userId="6172d725653df56a" providerId="LiveId" clId="{604C7CB0-86AB-4485-A5B8-76BA1E20CA37}" dt="2025-08-25T22:51:50.658" v="152" actId="26606"/>
          <ac:spMkLst>
            <pc:docMk/>
            <pc:sldMk cId="2265713706" sldId="266"/>
            <ac:spMk id="37" creationId="{FA23A907-97FB-4A8F-880A-DD77401C4296}"/>
          </ac:spMkLst>
        </pc:spChg>
        <pc:spChg chg="add del">
          <ac:chgData name="Dr Achyut Aryal" userId="6172d725653df56a" providerId="LiveId" clId="{604C7CB0-86AB-4485-A5B8-76BA1E20CA37}" dt="2025-08-25T22:51:52.179" v="154" actId="26606"/>
          <ac:spMkLst>
            <pc:docMk/>
            <pc:sldMk cId="2265713706" sldId="266"/>
            <ac:spMk id="39" creationId="{8B9AA7C6-5E5A-498E-A6DF-A943376E09BC}"/>
          </ac:spMkLst>
        </pc:spChg>
        <pc:spChg chg="add del">
          <ac:chgData name="Dr Achyut Aryal" userId="6172d725653df56a" providerId="LiveId" clId="{604C7CB0-86AB-4485-A5B8-76BA1E20CA37}" dt="2025-08-25T22:51:52.179" v="154" actId="26606"/>
          <ac:spMkLst>
            <pc:docMk/>
            <pc:sldMk cId="2265713706" sldId="266"/>
            <ac:spMk id="41" creationId="{81E140AE-0ABF-47C8-BF32-7D2F0CF2BA44}"/>
          </ac:spMkLst>
        </pc:spChg>
        <pc:spChg chg="add del">
          <ac:chgData name="Dr Achyut Aryal" userId="6172d725653df56a" providerId="LiveId" clId="{604C7CB0-86AB-4485-A5B8-76BA1E20CA37}" dt="2025-08-25T22:51:52.179" v="154" actId="26606"/>
          <ac:spMkLst>
            <pc:docMk/>
            <pc:sldMk cId="2265713706" sldId="266"/>
            <ac:spMk id="42" creationId="{CBC4F608-B4B8-48C3-9572-C0F061B1CD99}"/>
          </ac:spMkLst>
        </pc:spChg>
        <pc:spChg chg="add del">
          <ac:chgData name="Dr Achyut Aryal" userId="6172d725653df56a" providerId="LiveId" clId="{604C7CB0-86AB-4485-A5B8-76BA1E20CA37}" dt="2025-08-25T22:56:23.316" v="200" actId="26606"/>
          <ac:spMkLst>
            <pc:docMk/>
            <pc:sldMk cId="2265713706" sldId="266"/>
            <ac:spMk id="44" creationId="{DBF61EA3-B236-439E-9C0B-340980D56BEE}"/>
          </ac:spMkLst>
        </pc:spChg>
        <pc:spChg chg="add del">
          <ac:chgData name="Dr Achyut Aryal" userId="6172d725653df56a" providerId="LiveId" clId="{604C7CB0-86AB-4485-A5B8-76BA1E20CA37}" dt="2025-08-25T22:56:23.316" v="200" actId="26606"/>
          <ac:spMkLst>
            <pc:docMk/>
            <pc:sldMk cId="2265713706" sldId="266"/>
            <ac:spMk id="47" creationId="{E659831F-0D9A-4C63-9EBB-8435B85A440F}"/>
          </ac:spMkLst>
        </pc:spChg>
        <pc:spChg chg="add">
          <ac:chgData name="Dr Achyut Aryal" userId="6172d725653df56a" providerId="LiveId" clId="{604C7CB0-86AB-4485-A5B8-76BA1E20CA37}" dt="2025-08-25T22:56:23.316" v="200" actId="26606"/>
          <ac:spMkLst>
            <pc:docMk/>
            <pc:sldMk cId="2265713706" sldId="266"/>
            <ac:spMk id="52" creationId="{389575E1-3389-451A-A5F7-27854C25C599}"/>
          </ac:spMkLst>
        </pc:spChg>
        <pc:spChg chg="add">
          <ac:chgData name="Dr Achyut Aryal" userId="6172d725653df56a" providerId="LiveId" clId="{604C7CB0-86AB-4485-A5B8-76BA1E20CA37}" dt="2025-08-25T22:56:23.316" v="200" actId="26606"/>
          <ac:spMkLst>
            <pc:docMk/>
            <pc:sldMk cId="2265713706" sldId="266"/>
            <ac:spMk id="54" creationId="{A53CCC5C-D88E-40FB-B30B-23DCDBD01D37}"/>
          </ac:spMkLst>
        </pc:spChg>
        <pc:spChg chg="add">
          <ac:chgData name="Dr Achyut Aryal" userId="6172d725653df56a" providerId="LiveId" clId="{604C7CB0-86AB-4485-A5B8-76BA1E20CA37}" dt="2025-08-25T22:56:23.316" v="200" actId="26606"/>
          <ac:spMkLst>
            <pc:docMk/>
            <pc:sldMk cId="2265713706" sldId="266"/>
            <ac:spMk id="56" creationId="{081E4A58-353D-44AE-B2FC-2A74E2E400F7}"/>
          </ac:spMkLst>
        </pc:spChg>
        <pc:grpChg chg="add del">
          <ac:chgData name="Dr Achyut Aryal" userId="6172d725653df56a" providerId="LiveId" clId="{604C7CB0-86AB-4485-A5B8-76BA1E20CA37}" dt="2025-08-25T22:51:52.179" v="155" actId="26606"/>
          <ac:grpSpMkLst>
            <pc:docMk/>
            <pc:sldMk cId="2265713706" sldId="266"/>
            <ac:grpSpMk id="10" creationId="{28FAF094-D087-493F-8DF9-A486C2D6BBAA}"/>
          </ac:grpSpMkLst>
        </pc:grpChg>
        <pc:grpChg chg="add del">
          <ac:chgData name="Dr Achyut Aryal" userId="6172d725653df56a" providerId="LiveId" clId="{604C7CB0-86AB-4485-A5B8-76BA1E20CA37}" dt="2025-08-25T22:51:36.251" v="148" actId="26606"/>
          <ac:grpSpMkLst>
            <pc:docMk/>
            <pc:sldMk cId="2265713706" sldId="266"/>
            <ac:grpSpMk id="21" creationId="{83EAB11A-76F7-48F4-9B4F-5BFDF4BF9670}"/>
          </ac:grpSpMkLst>
        </pc:grpChg>
        <pc:grpChg chg="add del">
          <ac:chgData name="Dr Achyut Aryal" userId="6172d725653df56a" providerId="LiveId" clId="{604C7CB0-86AB-4485-A5B8-76BA1E20CA37}" dt="2025-08-25T22:51:41.767" v="150" actId="26606"/>
          <ac:grpSpMkLst>
            <pc:docMk/>
            <pc:sldMk cId="2265713706" sldId="266"/>
            <ac:grpSpMk id="30" creationId="{28FAF094-D087-493F-8DF9-A486C2D6BBAA}"/>
          </ac:grpSpMkLst>
        </pc:grpChg>
        <pc:grpChg chg="add del">
          <ac:chgData name="Dr Achyut Aryal" userId="6172d725653df56a" providerId="LiveId" clId="{604C7CB0-86AB-4485-A5B8-76BA1E20CA37}" dt="2025-08-25T22:51:52.179" v="154" actId="26606"/>
          <ac:grpSpMkLst>
            <pc:docMk/>
            <pc:sldMk cId="2265713706" sldId="266"/>
            <ac:grpSpMk id="40" creationId="{83EAB11A-76F7-48F4-9B4F-5BFDF4BF9670}"/>
          </ac:grpSpMkLst>
        </pc:grpChg>
        <pc:grpChg chg="add del">
          <ac:chgData name="Dr Achyut Aryal" userId="6172d725653df56a" providerId="LiveId" clId="{604C7CB0-86AB-4485-A5B8-76BA1E20CA37}" dt="2025-08-25T22:56:23.316" v="200" actId="26606"/>
          <ac:grpSpMkLst>
            <pc:docMk/>
            <pc:sldMk cId="2265713706" sldId="266"/>
            <ac:grpSpMk id="45" creationId="{28FAF094-D087-493F-8DF9-A486C2D6BBAA}"/>
          </ac:grpSpMkLst>
        </pc:grpChg>
        <pc:picChg chg="mod">
          <ac:chgData name="Dr Achyut Aryal" userId="6172d725653df56a" providerId="LiveId" clId="{604C7CB0-86AB-4485-A5B8-76BA1E20CA37}" dt="2025-08-25T23:04:09.616" v="283" actId="1076"/>
          <ac:picMkLst>
            <pc:docMk/>
            <pc:sldMk cId="2265713706" sldId="266"/>
            <ac:picMk id="4" creationId="{E2A128D9-C360-D259-EB1D-CD6A478B4B73}"/>
          </ac:picMkLst>
        </pc:picChg>
      </pc:sldChg>
      <pc:sldChg chg="addSp delSp modSp mod ord setBg">
        <pc:chgData name="Dr Achyut Aryal" userId="6172d725653df56a" providerId="LiveId" clId="{604C7CB0-86AB-4485-A5B8-76BA1E20CA37}" dt="2025-08-25T23:21:05.773" v="395"/>
        <pc:sldMkLst>
          <pc:docMk/>
          <pc:sldMk cId="3853807049" sldId="267"/>
        </pc:sldMkLst>
        <pc:spChg chg="mod">
          <ac:chgData name="Dr Achyut Aryal" userId="6172d725653df56a" providerId="LiveId" clId="{604C7CB0-86AB-4485-A5B8-76BA1E20CA37}" dt="2025-08-25T22:56:31.055" v="201" actId="26606"/>
          <ac:spMkLst>
            <pc:docMk/>
            <pc:sldMk cId="3853807049" sldId="267"/>
            <ac:spMk id="2" creationId="{93F6B5E9-8F13-6898-1234-24CB31B3B59F}"/>
          </ac:spMkLst>
        </pc:spChg>
        <pc:spChg chg="mod">
          <ac:chgData name="Dr Achyut Aryal" userId="6172d725653df56a" providerId="LiveId" clId="{604C7CB0-86AB-4485-A5B8-76BA1E20CA37}" dt="2025-08-25T23:14:35.774" v="377" actId="20577"/>
          <ac:spMkLst>
            <pc:docMk/>
            <pc:sldMk cId="3853807049" sldId="267"/>
            <ac:spMk id="3" creationId="{5481BE78-FD33-92D2-D02C-E85CAB204DA2}"/>
          </ac:spMkLst>
        </pc:spChg>
        <pc:spChg chg="add del">
          <ac:chgData name="Dr Achyut Aryal" userId="6172d725653df56a" providerId="LiveId" clId="{604C7CB0-86AB-4485-A5B8-76BA1E20CA37}" dt="2025-08-25T23:20:52.036" v="389" actId="22"/>
          <ac:spMkLst>
            <pc:docMk/>
            <pc:sldMk cId="3853807049" sldId="267"/>
            <ac:spMk id="6" creationId="{FD59B849-A9C5-B25B-FF71-3189340830D6}"/>
          </ac:spMkLst>
        </pc:spChg>
        <pc:spChg chg="add del">
          <ac:chgData name="Dr Achyut Aryal" userId="6172d725653df56a" providerId="LiveId" clId="{604C7CB0-86AB-4485-A5B8-76BA1E20CA37}" dt="2025-08-25T22:52:01.453" v="160" actId="26606"/>
          <ac:spMkLst>
            <pc:docMk/>
            <pc:sldMk cId="3853807049" sldId="267"/>
            <ac:spMk id="8" creationId="{DBF61EA3-B236-439E-9C0B-340980D56BEE}"/>
          </ac:spMkLst>
        </pc:spChg>
        <pc:spChg chg="add del">
          <ac:chgData name="Dr Achyut Aryal" userId="6172d725653df56a" providerId="LiveId" clId="{604C7CB0-86AB-4485-A5B8-76BA1E20CA37}" dt="2025-08-25T22:52:01.453" v="160" actId="26606"/>
          <ac:spMkLst>
            <pc:docMk/>
            <pc:sldMk cId="3853807049" sldId="267"/>
            <ac:spMk id="14" creationId="{E659831F-0D9A-4C63-9EBB-8435B85A440F}"/>
          </ac:spMkLst>
        </pc:spChg>
        <pc:spChg chg="add del">
          <ac:chgData name="Dr Achyut Aryal" userId="6172d725653df56a" providerId="LiveId" clId="{604C7CB0-86AB-4485-A5B8-76BA1E20CA37}" dt="2025-08-25T22:52:00.610" v="157" actId="26606"/>
          <ac:spMkLst>
            <pc:docMk/>
            <pc:sldMk cId="3853807049" sldId="267"/>
            <ac:spMk id="19" creationId="{B6CDA21F-E7AF-4C75-8395-33F58D5B0E45}"/>
          </ac:spMkLst>
        </pc:spChg>
        <pc:spChg chg="add del">
          <ac:chgData name="Dr Achyut Aryal" userId="6172d725653df56a" providerId="LiveId" clId="{604C7CB0-86AB-4485-A5B8-76BA1E20CA37}" dt="2025-08-25T22:52:01.444" v="159" actId="26606"/>
          <ac:spMkLst>
            <pc:docMk/>
            <pc:sldMk cId="3853807049" sldId="267"/>
            <ac:spMk id="25" creationId="{E659831F-0D9A-4C63-9EBB-8435B85A440F}"/>
          </ac:spMkLst>
        </pc:spChg>
        <pc:spChg chg="add del">
          <ac:chgData name="Dr Achyut Aryal" userId="6172d725653df56a" providerId="LiveId" clId="{604C7CB0-86AB-4485-A5B8-76BA1E20CA37}" dt="2025-08-25T22:52:00.610" v="157" actId="26606"/>
          <ac:spMkLst>
            <pc:docMk/>
            <pc:sldMk cId="3853807049" sldId="267"/>
            <ac:spMk id="26" creationId="{D5B0017B-2ECA-49AF-B397-DC140825DF8D}"/>
          </ac:spMkLst>
        </pc:spChg>
        <pc:spChg chg="add del">
          <ac:chgData name="Dr Achyut Aryal" userId="6172d725653df56a" providerId="LiveId" clId="{604C7CB0-86AB-4485-A5B8-76BA1E20CA37}" dt="2025-08-25T22:52:01.444" v="159" actId="26606"/>
          <ac:spMkLst>
            <pc:docMk/>
            <pc:sldMk cId="3853807049" sldId="267"/>
            <ac:spMk id="30" creationId="{DBF61EA3-B236-439E-9C0B-340980D56BEE}"/>
          </ac:spMkLst>
        </pc:spChg>
        <pc:spChg chg="add del">
          <ac:chgData name="Dr Achyut Aryal" userId="6172d725653df56a" providerId="LiveId" clId="{604C7CB0-86AB-4485-A5B8-76BA1E20CA37}" dt="2025-08-25T22:56:31.055" v="201" actId="26606"/>
          <ac:spMkLst>
            <pc:docMk/>
            <pc:sldMk cId="3853807049" sldId="267"/>
            <ac:spMk id="35" creationId="{B6CDA21F-E7AF-4C75-8395-33F58D5B0E45}"/>
          </ac:spMkLst>
        </pc:spChg>
        <pc:spChg chg="add del">
          <ac:chgData name="Dr Achyut Aryal" userId="6172d725653df56a" providerId="LiveId" clId="{604C7CB0-86AB-4485-A5B8-76BA1E20CA37}" dt="2025-08-25T22:56:31.055" v="201" actId="26606"/>
          <ac:spMkLst>
            <pc:docMk/>
            <pc:sldMk cId="3853807049" sldId="267"/>
            <ac:spMk id="37" creationId="{D5B0017B-2ECA-49AF-B397-DC140825DF8D}"/>
          </ac:spMkLst>
        </pc:spChg>
        <pc:spChg chg="add">
          <ac:chgData name="Dr Achyut Aryal" userId="6172d725653df56a" providerId="LiveId" clId="{604C7CB0-86AB-4485-A5B8-76BA1E20CA37}" dt="2025-08-25T22:56:31.055" v="201" actId="26606"/>
          <ac:spMkLst>
            <pc:docMk/>
            <pc:sldMk cId="3853807049" sldId="267"/>
            <ac:spMk id="43" creationId="{389575E1-3389-451A-A5F7-27854C25C599}"/>
          </ac:spMkLst>
        </pc:spChg>
        <pc:spChg chg="add">
          <ac:chgData name="Dr Achyut Aryal" userId="6172d725653df56a" providerId="LiveId" clId="{604C7CB0-86AB-4485-A5B8-76BA1E20CA37}" dt="2025-08-25T22:56:31.055" v="201" actId="26606"/>
          <ac:spMkLst>
            <pc:docMk/>
            <pc:sldMk cId="3853807049" sldId="267"/>
            <ac:spMk id="45" creationId="{A53CCC5C-D88E-40FB-B30B-23DCDBD01D37}"/>
          </ac:spMkLst>
        </pc:spChg>
        <pc:spChg chg="add">
          <ac:chgData name="Dr Achyut Aryal" userId="6172d725653df56a" providerId="LiveId" clId="{604C7CB0-86AB-4485-A5B8-76BA1E20CA37}" dt="2025-08-25T22:56:31.055" v="201" actId="26606"/>
          <ac:spMkLst>
            <pc:docMk/>
            <pc:sldMk cId="3853807049" sldId="267"/>
            <ac:spMk id="47" creationId="{081E4A58-353D-44AE-B2FC-2A74E2E400F7}"/>
          </ac:spMkLst>
        </pc:spChg>
        <pc:grpChg chg="add del">
          <ac:chgData name="Dr Achyut Aryal" userId="6172d725653df56a" providerId="LiveId" clId="{604C7CB0-86AB-4485-A5B8-76BA1E20CA37}" dt="2025-08-25T22:52:01.453" v="160" actId="26606"/>
          <ac:grpSpMkLst>
            <pc:docMk/>
            <pc:sldMk cId="3853807049" sldId="267"/>
            <ac:grpSpMk id="10" creationId="{28FAF094-D087-493F-8DF9-A486C2D6BBAA}"/>
          </ac:grpSpMkLst>
        </pc:grpChg>
        <pc:grpChg chg="add del">
          <ac:chgData name="Dr Achyut Aryal" userId="6172d725653df56a" providerId="LiveId" clId="{604C7CB0-86AB-4485-A5B8-76BA1E20CA37}" dt="2025-08-25T22:52:00.610" v="157" actId="26606"/>
          <ac:grpSpMkLst>
            <pc:docMk/>
            <pc:sldMk cId="3853807049" sldId="267"/>
            <ac:grpSpMk id="21" creationId="{AE1C45F0-260A-458C-96ED-C1F6D2151219}"/>
          </ac:grpSpMkLst>
        </pc:grpChg>
        <pc:grpChg chg="add del">
          <ac:chgData name="Dr Achyut Aryal" userId="6172d725653df56a" providerId="LiveId" clId="{604C7CB0-86AB-4485-A5B8-76BA1E20CA37}" dt="2025-08-25T22:52:01.444" v="159" actId="26606"/>
          <ac:grpSpMkLst>
            <pc:docMk/>
            <pc:sldMk cId="3853807049" sldId="267"/>
            <ac:grpSpMk id="31" creationId="{28FAF094-D087-493F-8DF9-A486C2D6BBAA}"/>
          </ac:grpSpMkLst>
        </pc:grpChg>
        <pc:grpChg chg="add del">
          <ac:chgData name="Dr Achyut Aryal" userId="6172d725653df56a" providerId="LiveId" clId="{604C7CB0-86AB-4485-A5B8-76BA1E20CA37}" dt="2025-08-25T22:56:31.055" v="201" actId="26606"/>
          <ac:grpSpMkLst>
            <pc:docMk/>
            <pc:sldMk cId="3853807049" sldId="267"/>
            <ac:grpSpMk id="36" creationId="{AE1C45F0-260A-458C-96ED-C1F6D2151219}"/>
          </ac:grpSpMkLst>
        </pc:grpChg>
        <pc:cxnChg chg="add del">
          <ac:chgData name="Dr Achyut Aryal" userId="6172d725653df56a" providerId="LiveId" clId="{604C7CB0-86AB-4485-A5B8-76BA1E20CA37}" dt="2025-08-25T22:52:00.610" v="157" actId="26606"/>
          <ac:cxnSpMkLst>
            <pc:docMk/>
            <pc:sldMk cId="3853807049" sldId="267"/>
            <ac:cxnSpMk id="28" creationId="{6CF1BAF6-AD41-4082-B212-8A1F9A2E8779}"/>
          </ac:cxnSpMkLst>
        </pc:cxnChg>
        <pc:cxnChg chg="add del">
          <ac:chgData name="Dr Achyut Aryal" userId="6172d725653df56a" providerId="LiveId" clId="{604C7CB0-86AB-4485-A5B8-76BA1E20CA37}" dt="2025-08-25T22:56:31.055" v="201" actId="26606"/>
          <ac:cxnSpMkLst>
            <pc:docMk/>
            <pc:sldMk cId="3853807049" sldId="267"/>
            <ac:cxnSpMk id="38" creationId="{6CF1BAF6-AD41-4082-B212-8A1F9A2E8779}"/>
          </ac:cxnSpMkLst>
        </pc:cxnChg>
      </pc:sldChg>
      <pc:sldChg chg="addSp delSp modSp mod setBg">
        <pc:chgData name="Dr Achyut Aryal" userId="6172d725653df56a" providerId="LiveId" clId="{604C7CB0-86AB-4485-A5B8-76BA1E20CA37}" dt="2025-08-25T23:06:30.464" v="298"/>
        <pc:sldMkLst>
          <pc:docMk/>
          <pc:sldMk cId="2934070469" sldId="268"/>
        </pc:sldMkLst>
        <pc:spChg chg="mod">
          <ac:chgData name="Dr Achyut Aryal" userId="6172d725653df56a" providerId="LiveId" clId="{604C7CB0-86AB-4485-A5B8-76BA1E20CA37}" dt="2025-08-25T22:52:34.455" v="163" actId="26606"/>
          <ac:spMkLst>
            <pc:docMk/>
            <pc:sldMk cId="2934070469" sldId="268"/>
            <ac:spMk id="2" creationId="{04546C16-929E-CFE1-E4E1-4A110A08C2FC}"/>
          </ac:spMkLst>
        </pc:spChg>
        <pc:spChg chg="del mod">
          <ac:chgData name="Dr Achyut Aryal" userId="6172d725653df56a" providerId="LiveId" clId="{604C7CB0-86AB-4485-A5B8-76BA1E20CA37}" dt="2025-08-25T22:52:34.455" v="163" actId="26606"/>
          <ac:spMkLst>
            <pc:docMk/>
            <pc:sldMk cId="2934070469" sldId="268"/>
            <ac:spMk id="3" creationId="{DF85631F-1EF8-BC28-9233-70A7F348F657}"/>
          </ac:spMkLst>
        </pc:spChg>
        <pc:spChg chg="add del">
          <ac:chgData name="Dr Achyut Aryal" userId="6172d725653df56a" providerId="LiveId" clId="{604C7CB0-86AB-4485-A5B8-76BA1E20CA37}" dt="2025-08-25T22:52:34.455" v="163" actId="26606"/>
          <ac:spMkLst>
            <pc:docMk/>
            <pc:sldMk cId="2934070469" sldId="268"/>
            <ac:spMk id="8" creationId="{DBF61EA3-B236-439E-9C0B-340980D56BEE}"/>
          </ac:spMkLst>
        </pc:spChg>
        <pc:spChg chg="add del">
          <ac:chgData name="Dr Achyut Aryal" userId="6172d725653df56a" providerId="LiveId" clId="{604C7CB0-86AB-4485-A5B8-76BA1E20CA37}" dt="2025-08-25T22:52:34.455" v="163" actId="26606"/>
          <ac:spMkLst>
            <pc:docMk/>
            <pc:sldMk cId="2934070469" sldId="268"/>
            <ac:spMk id="14" creationId="{E659831F-0D9A-4C63-9EBB-8435B85A440F}"/>
          </ac:spMkLst>
        </pc:spChg>
        <pc:spChg chg="add del">
          <ac:chgData name="Dr Achyut Aryal" userId="6172d725653df56a" providerId="LiveId" clId="{604C7CB0-86AB-4485-A5B8-76BA1E20CA37}" dt="2025-08-25T22:52:34.422" v="162" actId="26606"/>
          <ac:spMkLst>
            <pc:docMk/>
            <pc:sldMk cId="2934070469" sldId="268"/>
            <ac:spMk id="19" creationId="{B6CDA21F-E7AF-4C75-8395-33F58D5B0E45}"/>
          </ac:spMkLst>
        </pc:spChg>
        <pc:spChg chg="add">
          <ac:chgData name="Dr Achyut Aryal" userId="6172d725653df56a" providerId="LiveId" clId="{604C7CB0-86AB-4485-A5B8-76BA1E20CA37}" dt="2025-08-25T22:52:34.455" v="163" actId="26606"/>
          <ac:spMkLst>
            <pc:docMk/>
            <pc:sldMk cId="2934070469" sldId="268"/>
            <ac:spMk id="20" creationId="{7517A47C-B2E5-4B79-8061-D74B1311AF6E}"/>
          </ac:spMkLst>
        </pc:spChg>
        <pc:spChg chg="add del">
          <ac:chgData name="Dr Achyut Aryal" userId="6172d725653df56a" providerId="LiveId" clId="{604C7CB0-86AB-4485-A5B8-76BA1E20CA37}" dt="2025-08-25T22:52:34.422" v="162" actId="26606"/>
          <ac:spMkLst>
            <pc:docMk/>
            <pc:sldMk cId="2934070469" sldId="268"/>
            <ac:spMk id="26" creationId="{D5B0017B-2ECA-49AF-B397-DC140825DF8D}"/>
          </ac:spMkLst>
        </pc:spChg>
        <pc:spChg chg="add">
          <ac:chgData name="Dr Achyut Aryal" userId="6172d725653df56a" providerId="LiveId" clId="{604C7CB0-86AB-4485-A5B8-76BA1E20CA37}" dt="2025-08-25T22:52:34.455" v="163" actId="26606"/>
          <ac:spMkLst>
            <pc:docMk/>
            <pc:sldMk cId="2934070469" sldId="268"/>
            <ac:spMk id="30" creationId="{C505E780-2083-4CB5-A42A-5E0E2908ECC3}"/>
          </ac:spMkLst>
        </pc:spChg>
        <pc:spChg chg="add">
          <ac:chgData name="Dr Achyut Aryal" userId="6172d725653df56a" providerId="LiveId" clId="{604C7CB0-86AB-4485-A5B8-76BA1E20CA37}" dt="2025-08-25T22:52:34.455" v="163" actId="26606"/>
          <ac:spMkLst>
            <pc:docMk/>
            <pc:sldMk cId="2934070469" sldId="268"/>
            <ac:spMk id="31" creationId="{D2C0AE1C-0118-41AE-8A10-7CDCBF10E96F}"/>
          </ac:spMkLst>
        </pc:spChg>
        <pc:spChg chg="add">
          <ac:chgData name="Dr Achyut Aryal" userId="6172d725653df56a" providerId="LiveId" clId="{604C7CB0-86AB-4485-A5B8-76BA1E20CA37}" dt="2025-08-25T22:52:34.455" v="163" actId="26606"/>
          <ac:spMkLst>
            <pc:docMk/>
            <pc:sldMk cId="2934070469" sldId="268"/>
            <ac:spMk id="32" creationId="{463EEC44-1BA3-44ED-81FC-A644B04B2A44}"/>
          </ac:spMkLst>
        </pc:spChg>
        <pc:grpChg chg="add del">
          <ac:chgData name="Dr Achyut Aryal" userId="6172d725653df56a" providerId="LiveId" clId="{604C7CB0-86AB-4485-A5B8-76BA1E20CA37}" dt="2025-08-25T22:52:34.455" v="163" actId="26606"/>
          <ac:grpSpMkLst>
            <pc:docMk/>
            <pc:sldMk cId="2934070469" sldId="268"/>
            <ac:grpSpMk id="10" creationId="{28FAF094-D087-493F-8DF9-A486C2D6BBAA}"/>
          </ac:grpSpMkLst>
        </pc:grpChg>
        <pc:grpChg chg="add del">
          <ac:chgData name="Dr Achyut Aryal" userId="6172d725653df56a" providerId="LiveId" clId="{604C7CB0-86AB-4485-A5B8-76BA1E20CA37}" dt="2025-08-25T22:52:34.422" v="162" actId="26606"/>
          <ac:grpSpMkLst>
            <pc:docMk/>
            <pc:sldMk cId="2934070469" sldId="268"/>
            <ac:grpSpMk id="21" creationId="{AE1C45F0-260A-458C-96ED-C1F6D2151219}"/>
          </ac:grpSpMkLst>
        </pc:grpChg>
        <pc:graphicFrameChg chg="add modGraphic">
          <ac:chgData name="Dr Achyut Aryal" userId="6172d725653df56a" providerId="LiveId" clId="{604C7CB0-86AB-4485-A5B8-76BA1E20CA37}" dt="2025-08-25T22:53:00.437" v="173" actId="403"/>
          <ac:graphicFrameMkLst>
            <pc:docMk/>
            <pc:sldMk cId="2934070469" sldId="268"/>
            <ac:graphicFrameMk id="16" creationId="{AC7F2FCF-49B8-1A01-4150-9E7ECDE823ED}"/>
          </ac:graphicFrameMkLst>
        </pc:graphicFrameChg>
        <pc:picChg chg="mod">
          <ac:chgData name="Dr Achyut Aryal" userId="6172d725653df56a" providerId="LiveId" clId="{604C7CB0-86AB-4485-A5B8-76BA1E20CA37}" dt="2025-08-25T22:52:39.775" v="164" actId="1076"/>
          <ac:picMkLst>
            <pc:docMk/>
            <pc:sldMk cId="2934070469" sldId="268"/>
            <ac:picMk id="4" creationId="{2971C692-02A0-107B-171C-C939673C84CB}"/>
          </ac:picMkLst>
        </pc:picChg>
        <pc:cxnChg chg="add del">
          <ac:chgData name="Dr Achyut Aryal" userId="6172d725653df56a" providerId="LiveId" clId="{604C7CB0-86AB-4485-A5B8-76BA1E20CA37}" dt="2025-08-25T22:52:34.422" v="162" actId="26606"/>
          <ac:cxnSpMkLst>
            <pc:docMk/>
            <pc:sldMk cId="2934070469" sldId="268"/>
            <ac:cxnSpMk id="28" creationId="{6CF1BAF6-AD41-4082-B212-8A1F9A2E8779}"/>
          </ac:cxnSpMkLst>
        </pc:cxnChg>
      </pc:sldChg>
      <pc:sldChg chg="addSp delSp modSp mod setBg">
        <pc:chgData name="Dr Achyut Aryal" userId="6172d725653df56a" providerId="LiveId" clId="{604C7CB0-86AB-4485-A5B8-76BA1E20CA37}" dt="2025-08-25T23:06:26.374" v="297"/>
        <pc:sldMkLst>
          <pc:docMk/>
          <pc:sldMk cId="4179145573" sldId="269"/>
        </pc:sldMkLst>
        <pc:spChg chg="mod">
          <ac:chgData name="Dr Achyut Aryal" userId="6172d725653df56a" providerId="LiveId" clId="{604C7CB0-86AB-4485-A5B8-76BA1E20CA37}" dt="2025-08-25T22:53:14.939" v="176" actId="26606"/>
          <ac:spMkLst>
            <pc:docMk/>
            <pc:sldMk cId="4179145573" sldId="269"/>
            <ac:spMk id="2" creationId="{529A72B3-8D7B-5BDD-7304-1D2CFC98D531}"/>
          </ac:spMkLst>
        </pc:spChg>
        <pc:spChg chg="mod">
          <ac:chgData name="Dr Achyut Aryal" userId="6172d725653df56a" providerId="LiveId" clId="{604C7CB0-86AB-4485-A5B8-76BA1E20CA37}" dt="2025-08-25T22:53:14.939" v="176" actId="26606"/>
          <ac:spMkLst>
            <pc:docMk/>
            <pc:sldMk cId="4179145573" sldId="269"/>
            <ac:spMk id="3" creationId="{87C6B991-9B77-6FF6-ABE3-8F76B5C3A5FE}"/>
          </ac:spMkLst>
        </pc:spChg>
        <pc:spChg chg="add del">
          <ac:chgData name="Dr Achyut Aryal" userId="6172d725653df56a" providerId="LiveId" clId="{604C7CB0-86AB-4485-A5B8-76BA1E20CA37}" dt="2025-08-25T22:53:14.939" v="176" actId="26606"/>
          <ac:spMkLst>
            <pc:docMk/>
            <pc:sldMk cId="4179145573" sldId="269"/>
            <ac:spMk id="8" creationId="{DBF61EA3-B236-439E-9C0B-340980D56BEE}"/>
          </ac:spMkLst>
        </pc:spChg>
        <pc:spChg chg="add del">
          <ac:chgData name="Dr Achyut Aryal" userId="6172d725653df56a" providerId="LiveId" clId="{604C7CB0-86AB-4485-A5B8-76BA1E20CA37}" dt="2025-08-25T22:53:14.939" v="176" actId="26606"/>
          <ac:spMkLst>
            <pc:docMk/>
            <pc:sldMk cId="4179145573" sldId="269"/>
            <ac:spMk id="14" creationId="{E659831F-0D9A-4C63-9EBB-8435B85A440F}"/>
          </ac:spMkLst>
        </pc:spChg>
        <pc:spChg chg="add del">
          <ac:chgData name="Dr Achyut Aryal" userId="6172d725653df56a" providerId="LiveId" clId="{604C7CB0-86AB-4485-A5B8-76BA1E20CA37}" dt="2025-08-25T22:53:14.930" v="175" actId="26606"/>
          <ac:spMkLst>
            <pc:docMk/>
            <pc:sldMk cId="4179145573" sldId="269"/>
            <ac:spMk id="19" creationId="{B6CDA21F-E7AF-4C75-8395-33F58D5B0E45}"/>
          </ac:spMkLst>
        </pc:spChg>
        <pc:spChg chg="add">
          <ac:chgData name="Dr Achyut Aryal" userId="6172d725653df56a" providerId="LiveId" clId="{604C7CB0-86AB-4485-A5B8-76BA1E20CA37}" dt="2025-08-25T22:53:14.939" v="176" actId="26606"/>
          <ac:spMkLst>
            <pc:docMk/>
            <pc:sldMk cId="4179145573" sldId="269"/>
            <ac:spMk id="25" creationId="{FA23A907-97FB-4A8F-880A-DD77401C4296}"/>
          </ac:spMkLst>
        </pc:spChg>
        <pc:spChg chg="add del">
          <ac:chgData name="Dr Achyut Aryal" userId="6172d725653df56a" providerId="LiveId" clId="{604C7CB0-86AB-4485-A5B8-76BA1E20CA37}" dt="2025-08-25T22:53:14.930" v="175" actId="26606"/>
          <ac:spMkLst>
            <pc:docMk/>
            <pc:sldMk cId="4179145573" sldId="269"/>
            <ac:spMk id="26" creationId="{D5B0017B-2ECA-49AF-B397-DC140825DF8D}"/>
          </ac:spMkLst>
        </pc:spChg>
        <pc:spChg chg="add">
          <ac:chgData name="Dr Achyut Aryal" userId="6172d725653df56a" providerId="LiveId" clId="{604C7CB0-86AB-4485-A5B8-76BA1E20CA37}" dt="2025-08-25T22:53:14.939" v="176" actId="26606"/>
          <ac:spMkLst>
            <pc:docMk/>
            <pc:sldMk cId="4179145573" sldId="269"/>
            <ac:spMk id="30" creationId="{C2554CA6-288E-4202-BC52-2E5A8F0C0AED}"/>
          </ac:spMkLst>
        </pc:spChg>
        <pc:spChg chg="add">
          <ac:chgData name="Dr Achyut Aryal" userId="6172d725653df56a" providerId="LiveId" clId="{604C7CB0-86AB-4485-A5B8-76BA1E20CA37}" dt="2025-08-25T22:53:14.939" v="176" actId="26606"/>
          <ac:spMkLst>
            <pc:docMk/>
            <pc:sldMk cId="4179145573" sldId="269"/>
            <ac:spMk id="31" creationId="{B10BB131-AC8E-4A8E-A5D1-36260F720C3B}"/>
          </ac:spMkLst>
        </pc:spChg>
        <pc:spChg chg="add">
          <ac:chgData name="Dr Achyut Aryal" userId="6172d725653df56a" providerId="LiveId" clId="{604C7CB0-86AB-4485-A5B8-76BA1E20CA37}" dt="2025-08-25T22:53:14.939" v="176" actId="26606"/>
          <ac:spMkLst>
            <pc:docMk/>
            <pc:sldMk cId="4179145573" sldId="269"/>
            <ac:spMk id="32" creationId="{5B7778FC-632E-4DCA-A7CB-0D7731CCF970}"/>
          </ac:spMkLst>
        </pc:spChg>
        <pc:grpChg chg="add del">
          <ac:chgData name="Dr Achyut Aryal" userId="6172d725653df56a" providerId="LiveId" clId="{604C7CB0-86AB-4485-A5B8-76BA1E20CA37}" dt="2025-08-25T22:53:14.939" v="176" actId="26606"/>
          <ac:grpSpMkLst>
            <pc:docMk/>
            <pc:sldMk cId="4179145573" sldId="269"/>
            <ac:grpSpMk id="10" creationId="{28FAF094-D087-493F-8DF9-A486C2D6BBAA}"/>
          </ac:grpSpMkLst>
        </pc:grpChg>
        <pc:grpChg chg="add del">
          <ac:chgData name="Dr Achyut Aryal" userId="6172d725653df56a" providerId="LiveId" clId="{604C7CB0-86AB-4485-A5B8-76BA1E20CA37}" dt="2025-08-25T22:53:14.930" v="175" actId="26606"/>
          <ac:grpSpMkLst>
            <pc:docMk/>
            <pc:sldMk cId="4179145573" sldId="269"/>
            <ac:grpSpMk id="21" creationId="{AE1C45F0-260A-458C-96ED-C1F6D2151219}"/>
          </ac:grpSpMkLst>
        </pc:grpChg>
        <pc:cxnChg chg="add del">
          <ac:chgData name="Dr Achyut Aryal" userId="6172d725653df56a" providerId="LiveId" clId="{604C7CB0-86AB-4485-A5B8-76BA1E20CA37}" dt="2025-08-25T22:53:14.930" v="175" actId="26606"/>
          <ac:cxnSpMkLst>
            <pc:docMk/>
            <pc:sldMk cId="4179145573" sldId="269"/>
            <ac:cxnSpMk id="28" creationId="{6CF1BAF6-AD41-4082-B212-8A1F9A2E8779}"/>
          </ac:cxnSpMkLst>
        </pc:cxnChg>
      </pc:sldChg>
      <pc:sldChg chg="addSp delSp modSp mod setBg">
        <pc:chgData name="Dr Achyut Aryal" userId="6172d725653df56a" providerId="LiveId" clId="{604C7CB0-86AB-4485-A5B8-76BA1E20CA37}" dt="2025-08-25T23:06:21.398" v="296"/>
        <pc:sldMkLst>
          <pc:docMk/>
          <pc:sldMk cId="2818374362" sldId="270"/>
        </pc:sldMkLst>
        <pc:spChg chg="mod">
          <ac:chgData name="Dr Achyut Aryal" userId="6172d725653df56a" providerId="LiveId" clId="{604C7CB0-86AB-4485-A5B8-76BA1E20CA37}" dt="2025-08-25T22:53:25.662" v="179" actId="26606"/>
          <ac:spMkLst>
            <pc:docMk/>
            <pc:sldMk cId="2818374362" sldId="270"/>
            <ac:spMk id="2" creationId="{347D43B4-6696-0DFE-0666-D3FB683A6855}"/>
          </ac:spMkLst>
        </pc:spChg>
        <pc:spChg chg="mod">
          <ac:chgData name="Dr Achyut Aryal" userId="6172d725653df56a" providerId="LiveId" clId="{604C7CB0-86AB-4485-A5B8-76BA1E20CA37}" dt="2025-08-25T22:53:25.662" v="179" actId="26606"/>
          <ac:spMkLst>
            <pc:docMk/>
            <pc:sldMk cId="2818374362" sldId="270"/>
            <ac:spMk id="3" creationId="{5EB113E1-2B89-AE1B-BFF5-44D63CC23833}"/>
          </ac:spMkLst>
        </pc:spChg>
        <pc:spChg chg="add del">
          <ac:chgData name="Dr Achyut Aryal" userId="6172d725653df56a" providerId="LiveId" clId="{604C7CB0-86AB-4485-A5B8-76BA1E20CA37}" dt="2025-08-25T22:53:25.654" v="178" actId="26606"/>
          <ac:spMkLst>
            <pc:docMk/>
            <pc:sldMk cId="2818374362" sldId="270"/>
            <ac:spMk id="9" creationId="{DBF61EA3-B236-439E-9C0B-340980D56BEE}"/>
          </ac:spMkLst>
        </pc:spChg>
        <pc:spChg chg="add del">
          <ac:chgData name="Dr Achyut Aryal" userId="6172d725653df56a" providerId="LiveId" clId="{604C7CB0-86AB-4485-A5B8-76BA1E20CA37}" dt="2025-08-25T22:53:25.654" v="178" actId="26606"/>
          <ac:spMkLst>
            <pc:docMk/>
            <pc:sldMk cId="2818374362" sldId="270"/>
            <ac:spMk id="15" creationId="{E659831F-0D9A-4C63-9EBB-8435B85A440F}"/>
          </ac:spMkLst>
        </pc:spChg>
        <pc:spChg chg="add">
          <ac:chgData name="Dr Achyut Aryal" userId="6172d725653df56a" providerId="LiveId" clId="{604C7CB0-86AB-4485-A5B8-76BA1E20CA37}" dt="2025-08-25T22:53:25.662" v="179" actId="26606"/>
          <ac:spMkLst>
            <pc:docMk/>
            <pc:sldMk cId="2818374362" sldId="270"/>
            <ac:spMk id="17" creationId="{907EF6B7-1338-4443-8C46-6A318D952DFD}"/>
          </ac:spMkLst>
        </pc:spChg>
        <pc:spChg chg="add">
          <ac:chgData name="Dr Achyut Aryal" userId="6172d725653df56a" providerId="LiveId" clId="{604C7CB0-86AB-4485-A5B8-76BA1E20CA37}" dt="2025-08-25T22:53:25.662" v="179" actId="26606"/>
          <ac:spMkLst>
            <pc:docMk/>
            <pc:sldMk cId="2818374362" sldId="270"/>
            <ac:spMk id="18" creationId="{DAAE4CDD-124C-4DCF-9584-B6033B545DD5}"/>
          </ac:spMkLst>
        </pc:spChg>
        <pc:spChg chg="add">
          <ac:chgData name="Dr Achyut Aryal" userId="6172d725653df56a" providerId="LiveId" clId="{604C7CB0-86AB-4485-A5B8-76BA1E20CA37}" dt="2025-08-25T22:53:25.662" v="179" actId="26606"/>
          <ac:spMkLst>
            <pc:docMk/>
            <pc:sldMk cId="2818374362" sldId="270"/>
            <ac:spMk id="19" creationId="{081E4A58-353D-44AE-B2FC-2A74E2E400F7}"/>
          </ac:spMkLst>
        </pc:spChg>
        <pc:grpChg chg="add del">
          <ac:chgData name="Dr Achyut Aryal" userId="6172d725653df56a" providerId="LiveId" clId="{604C7CB0-86AB-4485-A5B8-76BA1E20CA37}" dt="2025-08-25T22:53:25.654" v="178" actId="26606"/>
          <ac:grpSpMkLst>
            <pc:docMk/>
            <pc:sldMk cId="2818374362" sldId="270"/>
            <ac:grpSpMk id="11" creationId="{28FAF094-D087-493F-8DF9-A486C2D6BBAA}"/>
          </ac:grpSpMkLst>
        </pc:grpChg>
      </pc:sldChg>
      <pc:sldChg chg="addSp delSp modSp mod setBg">
        <pc:chgData name="Dr Achyut Aryal" userId="6172d725653df56a" providerId="LiveId" clId="{604C7CB0-86AB-4485-A5B8-76BA1E20CA37}" dt="2025-08-25T23:06:17.539" v="295"/>
        <pc:sldMkLst>
          <pc:docMk/>
          <pc:sldMk cId="3360383599" sldId="271"/>
        </pc:sldMkLst>
        <pc:spChg chg="mod">
          <ac:chgData name="Dr Achyut Aryal" userId="6172d725653df56a" providerId="LiveId" clId="{604C7CB0-86AB-4485-A5B8-76BA1E20CA37}" dt="2025-08-25T22:53:51.288" v="184" actId="26606"/>
          <ac:spMkLst>
            <pc:docMk/>
            <pc:sldMk cId="3360383599" sldId="271"/>
            <ac:spMk id="2" creationId="{461FD380-597D-BBBD-2427-4128AFCABB28}"/>
          </ac:spMkLst>
        </pc:spChg>
        <pc:spChg chg="mod">
          <ac:chgData name="Dr Achyut Aryal" userId="6172d725653df56a" providerId="LiveId" clId="{604C7CB0-86AB-4485-A5B8-76BA1E20CA37}" dt="2025-08-25T22:53:51.288" v="184" actId="26606"/>
          <ac:spMkLst>
            <pc:docMk/>
            <pc:sldMk cId="3360383599" sldId="271"/>
            <ac:spMk id="3" creationId="{164906CC-4B6D-2CC3-F9FE-56B3247EEEC2}"/>
          </ac:spMkLst>
        </pc:spChg>
        <pc:spChg chg="del">
          <ac:chgData name="Dr Achyut Aryal" userId="6172d725653df56a" providerId="LiveId" clId="{604C7CB0-86AB-4485-A5B8-76BA1E20CA37}" dt="2025-08-25T22:53:35.514" v="180" actId="26606"/>
          <ac:spMkLst>
            <pc:docMk/>
            <pc:sldMk cId="3360383599" sldId="271"/>
            <ac:spMk id="8" creationId="{DBF61EA3-B236-439E-9C0B-340980D56BEE}"/>
          </ac:spMkLst>
        </pc:spChg>
        <pc:spChg chg="del">
          <ac:chgData name="Dr Achyut Aryal" userId="6172d725653df56a" providerId="LiveId" clId="{604C7CB0-86AB-4485-A5B8-76BA1E20CA37}" dt="2025-08-25T22:53:35.514" v="180" actId="26606"/>
          <ac:spMkLst>
            <pc:docMk/>
            <pc:sldMk cId="3360383599" sldId="271"/>
            <ac:spMk id="14" creationId="{E659831F-0D9A-4C63-9EBB-8435B85A440F}"/>
          </ac:spMkLst>
        </pc:spChg>
        <pc:spChg chg="add del">
          <ac:chgData name="Dr Achyut Aryal" userId="6172d725653df56a" providerId="LiveId" clId="{604C7CB0-86AB-4485-A5B8-76BA1E20CA37}" dt="2025-08-25T22:53:51.288" v="184" actId="26606"/>
          <ac:spMkLst>
            <pc:docMk/>
            <pc:sldMk cId="3360383599" sldId="271"/>
            <ac:spMk id="19" creationId="{C2554CA6-288E-4202-BC52-2E5A8F0C0AED}"/>
          </ac:spMkLst>
        </pc:spChg>
        <pc:spChg chg="add del">
          <ac:chgData name="Dr Achyut Aryal" userId="6172d725653df56a" providerId="LiveId" clId="{604C7CB0-86AB-4485-A5B8-76BA1E20CA37}" dt="2025-08-25T22:53:51.288" v="184" actId="26606"/>
          <ac:spMkLst>
            <pc:docMk/>
            <pc:sldMk cId="3360383599" sldId="271"/>
            <ac:spMk id="21" creationId="{B10BB131-AC8E-4A8E-A5D1-36260F720C3B}"/>
          </ac:spMkLst>
        </pc:spChg>
        <pc:spChg chg="add del">
          <ac:chgData name="Dr Achyut Aryal" userId="6172d725653df56a" providerId="LiveId" clId="{604C7CB0-86AB-4485-A5B8-76BA1E20CA37}" dt="2025-08-25T22:53:51.288" v="184" actId="26606"/>
          <ac:spMkLst>
            <pc:docMk/>
            <pc:sldMk cId="3360383599" sldId="271"/>
            <ac:spMk id="23" creationId="{5B7778FC-632E-4DCA-A7CB-0D7731CCF970}"/>
          </ac:spMkLst>
        </pc:spChg>
        <pc:spChg chg="add del">
          <ac:chgData name="Dr Achyut Aryal" userId="6172d725653df56a" providerId="LiveId" clId="{604C7CB0-86AB-4485-A5B8-76BA1E20CA37}" dt="2025-08-25T22:53:51.288" v="184" actId="26606"/>
          <ac:spMkLst>
            <pc:docMk/>
            <pc:sldMk cId="3360383599" sldId="271"/>
            <ac:spMk id="25" creationId="{FA23A907-97FB-4A8F-880A-DD77401C4296}"/>
          </ac:spMkLst>
        </pc:spChg>
        <pc:spChg chg="add">
          <ac:chgData name="Dr Achyut Aryal" userId="6172d725653df56a" providerId="LiveId" clId="{604C7CB0-86AB-4485-A5B8-76BA1E20CA37}" dt="2025-08-25T22:53:51.288" v="184" actId="26606"/>
          <ac:spMkLst>
            <pc:docMk/>
            <pc:sldMk cId="3360383599" sldId="271"/>
            <ac:spMk id="30" creationId="{907EF6B7-1338-4443-8C46-6A318D952DFD}"/>
          </ac:spMkLst>
        </pc:spChg>
        <pc:spChg chg="add">
          <ac:chgData name="Dr Achyut Aryal" userId="6172d725653df56a" providerId="LiveId" clId="{604C7CB0-86AB-4485-A5B8-76BA1E20CA37}" dt="2025-08-25T22:53:51.288" v="184" actId="26606"/>
          <ac:spMkLst>
            <pc:docMk/>
            <pc:sldMk cId="3360383599" sldId="271"/>
            <ac:spMk id="32" creationId="{DAAE4CDD-124C-4DCF-9584-B6033B545DD5}"/>
          </ac:spMkLst>
        </pc:spChg>
        <pc:spChg chg="add">
          <ac:chgData name="Dr Achyut Aryal" userId="6172d725653df56a" providerId="LiveId" clId="{604C7CB0-86AB-4485-A5B8-76BA1E20CA37}" dt="2025-08-25T22:53:51.288" v="184" actId="26606"/>
          <ac:spMkLst>
            <pc:docMk/>
            <pc:sldMk cId="3360383599" sldId="271"/>
            <ac:spMk id="34" creationId="{081E4A58-353D-44AE-B2FC-2A74E2E400F7}"/>
          </ac:spMkLst>
        </pc:spChg>
        <pc:grpChg chg="del">
          <ac:chgData name="Dr Achyut Aryal" userId="6172d725653df56a" providerId="LiveId" clId="{604C7CB0-86AB-4485-A5B8-76BA1E20CA37}" dt="2025-08-25T22:53:35.514" v="180" actId="26606"/>
          <ac:grpSpMkLst>
            <pc:docMk/>
            <pc:sldMk cId="3360383599" sldId="271"/>
            <ac:grpSpMk id="10" creationId="{28FAF094-D087-493F-8DF9-A486C2D6BBAA}"/>
          </ac:grpSpMkLst>
        </pc:grpChg>
      </pc:sldChg>
      <pc:sldChg chg="addSp delSp modSp mod setBg">
        <pc:chgData name="Dr Achyut Aryal" userId="6172d725653df56a" providerId="LiveId" clId="{604C7CB0-86AB-4485-A5B8-76BA1E20CA37}" dt="2025-08-25T23:03:15.957" v="275"/>
        <pc:sldMkLst>
          <pc:docMk/>
          <pc:sldMk cId="2663875686" sldId="272"/>
        </pc:sldMkLst>
        <pc:spChg chg="mod">
          <ac:chgData name="Dr Achyut Aryal" userId="6172d725653df56a" providerId="LiveId" clId="{604C7CB0-86AB-4485-A5B8-76BA1E20CA37}" dt="2025-08-25T22:54:08.763" v="186" actId="26606"/>
          <ac:spMkLst>
            <pc:docMk/>
            <pc:sldMk cId="2663875686" sldId="272"/>
            <ac:spMk id="2" creationId="{73FEA636-7FE5-51A3-7129-E1CF55B819CC}"/>
          </ac:spMkLst>
        </pc:spChg>
        <pc:spChg chg="mod">
          <ac:chgData name="Dr Achyut Aryal" userId="6172d725653df56a" providerId="LiveId" clId="{604C7CB0-86AB-4485-A5B8-76BA1E20CA37}" dt="2025-08-25T22:54:08.763" v="186" actId="26606"/>
          <ac:spMkLst>
            <pc:docMk/>
            <pc:sldMk cId="2663875686" sldId="272"/>
            <ac:spMk id="3" creationId="{E71822DB-E2A4-69A4-9FA4-CFB56963E41E}"/>
          </ac:spMkLst>
        </pc:spChg>
        <pc:spChg chg="del">
          <ac:chgData name="Dr Achyut Aryal" userId="6172d725653df56a" providerId="LiveId" clId="{604C7CB0-86AB-4485-A5B8-76BA1E20CA37}" dt="2025-08-25T22:54:08.763" v="186" actId="26606"/>
          <ac:spMkLst>
            <pc:docMk/>
            <pc:sldMk cId="2663875686" sldId="272"/>
            <ac:spMk id="8" creationId="{DBF61EA3-B236-439E-9C0B-340980D56BEE}"/>
          </ac:spMkLst>
        </pc:spChg>
        <pc:spChg chg="del">
          <ac:chgData name="Dr Achyut Aryal" userId="6172d725653df56a" providerId="LiveId" clId="{604C7CB0-86AB-4485-A5B8-76BA1E20CA37}" dt="2025-08-25T22:54:08.763" v="186" actId="26606"/>
          <ac:spMkLst>
            <pc:docMk/>
            <pc:sldMk cId="2663875686" sldId="272"/>
            <ac:spMk id="14" creationId="{E659831F-0D9A-4C63-9EBB-8435B85A440F}"/>
          </ac:spMkLst>
        </pc:spChg>
        <pc:spChg chg="add">
          <ac:chgData name="Dr Achyut Aryal" userId="6172d725653df56a" providerId="LiveId" clId="{604C7CB0-86AB-4485-A5B8-76BA1E20CA37}" dt="2025-08-25T22:54:08.763" v="186" actId="26606"/>
          <ac:spMkLst>
            <pc:docMk/>
            <pc:sldMk cId="2663875686" sldId="272"/>
            <ac:spMk id="19" creationId="{F837543A-6020-4505-A233-C9DB4BF74011}"/>
          </ac:spMkLst>
        </pc:spChg>
        <pc:spChg chg="add">
          <ac:chgData name="Dr Achyut Aryal" userId="6172d725653df56a" providerId="LiveId" clId="{604C7CB0-86AB-4485-A5B8-76BA1E20CA37}" dt="2025-08-25T22:54:08.763" v="186" actId="26606"/>
          <ac:spMkLst>
            <pc:docMk/>
            <pc:sldMk cId="2663875686" sldId="272"/>
            <ac:spMk id="23" creationId="{C3C0D90E-074A-4F52-9B11-B52BEF4BCBE5}"/>
          </ac:spMkLst>
        </pc:spChg>
        <pc:spChg chg="add">
          <ac:chgData name="Dr Achyut Aryal" userId="6172d725653df56a" providerId="LiveId" clId="{604C7CB0-86AB-4485-A5B8-76BA1E20CA37}" dt="2025-08-25T22:54:08.763" v="186" actId="26606"/>
          <ac:spMkLst>
            <pc:docMk/>
            <pc:sldMk cId="2663875686" sldId="272"/>
            <ac:spMk id="25" creationId="{CABBD4C1-E6F8-46F6-8152-A8A97490BF4D}"/>
          </ac:spMkLst>
        </pc:spChg>
        <pc:spChg chg="add">
          <ac:chgData name="Dr Achyut Aryal" userId="6172d725653df56a" providerId="LiveId" clId="{604C7CB0-86AB-4485-A5B8-76BA1E20CA37}" dt="2025-08-25T22:54:08.763" v="186" actId="26606"/>
          <ac:spMkLst>
            <pc:docMk/>
            <pc:sldMk cId="2663875686" sldId="272"/>
            <ac:spMk id="27" creationId="{83BA5EF5-1FE9-4BF9-83BB-269BCDDF6156}"/>
          </ac:spMkLst>
        </pc:spChg>
        <pc:spChg chg="add">
          <ac:chgData name="Dr Achyut Aryal" userId="6172d725653df56a" providerId="LiveId" clId="{604C7CB0-86AB-4485-A5B8-76BA1E20CA37}" dt="2025-08-25T22:54:08.763" v="186" actId="26606"/>
          <ac:spMkLst>
            <pc:docMk/>
            <pc:sldMk cId="2663875686" sldId="272"/>
            <ac:spMk id="31" creationId="{88853921-7BC9-4BDE-ACAB-133C683C82D6}"/>
          </ac:spMkLst>
        </pc:spChg>
        <pc:spChg chg="add">
          <ac:chgData name="Dr Achyut Aryal" userId="6172d725653df56a" providerId="LiveId" clId="{604C7CB0-86AB-4485-A5B8-76BA1E20CA37}" dt="2025-08-25T22:54:08.763" v="186" actId="26606"/>
          <ac:spMkLst>
            <pc:docMk/>
            <pc:sldMk cId="2663875686" sldId="272"/>
            <ac:spMk id="35" creationId="{3AB72E55-43E4-4356-BFE8-E2102CB0B505}"/>
          </ac:spMkLst>
        </pc:spChg>
      </pc:sldChg>
      <pc:sldChg chg="addSp delSp modSp mod setBg">
        <pc:chgData name="Dr Achyut Aryal" userId="6172d725653df56a" providerId="LiveId" clId="{604C7CB0-86AB-4485-A5B8-76BA1E20CA37}" dt="2025-08-26T00:48:12.543" v="667" actId="1076"/>
        <pc:sldMkLst>
          <pc:docMk/>
          <pc:sldMk cId="1080682604" sldId="273"/>
        </pc:sldMkLst>
        <pc:spChg chg="mod">
          <ac:chgData name="Dr Achyut Aryal" userId="6172d725653df56a" providerId="LiveId" clId="{604C7CB0-86AB-4485-A5B8-76BA1E20CA37}" dt="2025-08-25T22:57:06.989" v="204" actId="26606"/>
          <ac:spMkLst>
            <pc:docMk/>
            <pc:sldMk cId="1080682604" sldId="273"/>
            <ac:spMk id="2" creationId="{11405C91-EBFC-0439-589A-529A2714F2DF}"/>
          </ac:spMkLst>
        </pc:spChg>
        <pc:spChg chg="mod">
          <ac:chgData name="Dr Achyut Aryal" userId="6172d725653df56a" providerId="LiveId" clId="{604C7CB0-86AB-4485-A5B8-76BA1E20CA37}" dt="2025-08-25T22:59:35.246" v="242" actId="20577"/>
          <ac:spMkLst>
            <pc:docMk/>
            <pc:sldMk cId="1080682604" sldId="273"/>
            <ac:spMk id="3" creationId="{AD524304-1475-B852-7DC8-D7DB88A77A9E}"/>
          </ac:spMkLst>
        </pc:spChg>
        <pc:spChg chg="del">
          <ac:chgData name="Dr Achyut Aryal" userId="6172d725653df56a" providerId="LiveId" clId="{604C7CB0-86AB-4485-A5B8-76BA1E20CA37}" dt="2025-08-25T22:57:06.989" v="204" actId="26606"/>
          <ac:spMkLst>
            <pc:docMk/>
            <pc:sldMk cId="1080682604" sldId="273"/>
            <ac:spMk id="8" creationId="{DBF61EA3-B236-439E-9C0B-340980D56BEE}"/>
          </ac:spMkLst>
        </pc:spChg>
        <pc:spChg chg="del">
          <ac:chgData name="Dr Achyut Aryal" userId="6172d725653df56a" providerId="LiveId" clId="{604C7CB0-86AB-4485-A5B8-76BA1E20CA37}" dt="2025-08-25T22:57:06.989" v="204" actId="26606"/>
          <ac:spMkLst>
            <pc:docMk/>
            <pc:sldMk cId="1080682604" sldId="273"/>
            <ac:spMk id="14" creationId="{E659831F-0D9A-4C63-9EBB-8435B85A440F}"/>
          </ac:spMkLst>
        </pc:spChg>
        <pc:spChg chg="add">
          <ac:chgData name="Dr Achyut Aryal" userId="6172d725653df56a" providerId="LiveId" clId="{604C7CB0-86AB-4485-A5B8-76BA1E20CA37}" dt="2025-08-25T22:57:06.989" v="204" actId="26606"/>
          <ac:spMkLst>
            <pc:docMk/>
            <pc:sldMk cId="1080682604" sldId="273"/>
            <ac:spMk id="19" creationId="{389575E1-3389-451A-A5F7-27854C25C599}"/>
          </ac:spMkLst>
        </pc:spChg>
        <pc:spChg chg="add">
          <ac:chgData name="Dr Achyut Aryal" userId="6172d725653df56a" providerId="LiveId" clId="{604C7CB0-86AB-4485-A5B8-76BA1E20CA37}" dt="2025-08-25T22:57:06.989" v="204" actId="26606"/>
          <ac:spMkLst>
            <pc:docMk/>
            <pc:sldMk cId="1080682604" sldId="273"/>
            <ac:spMk id="21" creationId="{A53CCC5C-D88E-40FB-B30B-23DCDBD01D37}"/>
          </ac:spMkLst>
        </pc:spChg>
        <pc:spChg chg="add">
          <ac:chgData name="Dr Achyut Aryal" userId="6172d725653df56a" providerId="LiveId" clId="{604C7CB0-86AB-4485-A5B8-76BA1E20CA37}" dt="2025-08-25T22:57:06.989" v="204" actId="26606"/>
          <ac:spMkLst>
            <pc:docMk/>
            <pc:sldMk cId="1080682604" sldId="273"/>
            <ac:spMk id="23" creationId="{081E4A58-353D-44AE-B2FC-2A74E2E400F7}"/>
          </ac:spMkLst>
        </pc:spChg>
        <pc:grpChg chg="del">
          <ac:chgData name="Dr Achyut Aryal" userId="6172d725653df56a" providerId="LiveId" clId="{604C7CB0-86AB-4485-A5B8-76BA1E20CA37}" dt="2025-08-25T22:57:06.989" v="204" actId="26606"/>
          <ac:grpSpMkLst>
            <pc:docMk/>
            <pc:sldMk cId="1080682604" sldId="273"/>
            <ac:grpSpMk id="10" creationId="{28FAF094-D087-493F-8DF9-A486C2D6BBAA}"/>
          </ac:grpSpMkLst>
        </pc:grpChg>
        <pc:picChg chg="mod">
          <ac:chgData name="Dr Achyut Aryal" userId="6172d725653df56a" providerId="LiveId" clId="{604C7CB0-86AB-4485-A5B8-76BA1E20CA37}" dt="2025-08-26T00:48:12.543" v="667" actId="1076"/>
          <ac:picMkLst>
            <pc:docMk/>
            <pc:sldMk cId="1080682604" sldId="273"/>
            <ac:picMk id="4" creationId="{BE79CE35-9B86-3C9F-823E-AFA833A72836}"/>
          </ac:picMkLst>
        </pc:picChg>
      </pc:sldChg>
      <pc:sldChg chg="addSp delSp modSp mod setBg">
        <pc:chgData name="Dr Achyut Aryal" userId="6172d725653df56a" providerId="LiveId" clId="{604C7CB0-86AB-4485-A5B8-76BA1E20CA37}" dt="2025-08-25T23:02:33.767" v="270"/>
        <pc:sldMkLst>
          <pc:docMk/>
          <pc:sldMk cId="89796677" sldId="274"/>
        </pc:sldMkLst>
        <pc:spChg chg="mod">
          <ac:chgData name="Dr Achyut Aryal" userId="6172d725653df56a" providerId="LiveId" clId="{604C7CB0-86AB-4485-A5B8-76BA1E20CA37}" dt="2025-08-25T23:01:42.671" v="267" actId="26606"/>
          <ac:spMkLst>
            <pc:docMk/>
            <pc:sldMk cId="89796677" sldId="274"/>
            <ac:spMk id="2" creationId="{BE4D057C-E702-036B-9B71-280D99C996AC}"/>
          </ac:spMkLst>
        </pc:spChg>
        <pc:spChg chg="add del mod">
          <ac:chgData name="Dr Achyut Aryal" userId="6172d725653df56a" providerId="LiveId" clId="{604C7CB0-86AB-4485-A5B8-76BA1E20CA37}" dt="2025-08-25T23:01:42.671" v="267" actId="26606"/>
          <ac:spMkLst>
            <pc:docMk/>
            <pc:sldMk cId="89796677" sldId="274"/>
            <ac:spMk id="3" creationId="{334FD0F7-490C-1676-3BCB-D03C335A6F4A}"/>
          </ac:spMkLst>
        </pc:spChg>
        <pc:spChg chg="del">
          <ac:chgData name="Dr Achyut Aryal" userId="6172d725653df56a" providerId="LiveId" clId="{604C7CB0-86AB-4485-A5B8-76BA1E20CA37}" dt="2025-08-25T22:57:11.817" v="205" actId="26606"/>
          <ac:spMkLst>
            <pc:docMk/>
            <pc:sldMk cId="89796677" sldId="274"/>
            <ac:spMk id="19" creationId="{DBF61EA3-B236-439E-9C0B-340980D56BEE}"/>
          </ac:spMkLst>
        </pc:spChg>
        <pc:spChg chg="del">
          <ac:chgData name="Dr Achyut Aryal" userId="6172d725653df56a" providerId="LiveId" clId="{604C7CB0-86AB-4485-A5B8-76BA1E20CA37}" dt="2025-08-25T22:57:11.817" v="205" actId="26606"/>
          <ac:spMkLst>
            <pc:docMk/>
            <pc:sldMk cId="89796677" sldId="274"/>
            <ac:spMk id="25" creationId="{E659831F-0D9A-4C63-9EBB-8435B85A440F}"/>
          </ac:spMkLst>
        </pc:spChg>
        <pc:spChg chg="add del">
          <ac:chgData name="Dr Achyut Aryal" userId="6172d725653df56a" providerId="LiveId" clId="{604C7CB0-86AB-4485-A5B8-76BA1E20CA37}" dt="2025-08-25T23:01:42.671" v="267" actId="26606"/>
          <ac:spMkLst>
            <pc:docMk/>
            <pc:sldMk cId="89796677" sldId="274"/>
            <ac:spMk id="30" creationId="{389575E1-3389-451A-A5F7-27854C25C599}"/>
          </ac:spMkLst>
        </pc:spChg>
        <pc:spChg chg="add del">
          <ac:chgData name="Dr Achyut Aryal" userId="6172d725653df56a" providerId="LiveId" clId="{604C7CB0-86AB-4485-A5B8-76BA1E20CA37}" dt="2025-08-25T23:01:42.671" v="267" actId="26606"/>
          <ac:spMkLst>
            <pc:docMk/>
            <pc:sldMk cId="89796677" sldId="274"/>
            <ac:spMk id="32" creationId="{A53CCC5C-D88E-40FB-B30B-23DCDBD01D37}"/>
          </ac:spMkLst>
        </pc:spChg>
        <pc:spChg chg="add del">
          <ac:chgData name="Dr Achyut Aryal" userId="6172d725653df56a" providerId="LiveId" clId="{604C7CB0-86AB-4485-A5B8-76BA1E20CA37}" dt="2025-08-25T23:01:42.671" v="267" actId="26606"/>
          <ac:spMkLst>
            <pc:docMk/>
            <pc:sldMk cId="89796677" sldId="274"/>
            <ac:spMk id="34" creationId="{081E4A58-353D-44AE-B2FC-2A74E2E400F7}"/>
          </ac:spMkLst>
        </pc:spChg>
        <pc:spChg chg="add del">
          <ac:chgData name="Dr Achyut Aryal" userId="6172d725653df56a" providerId="LiveId" clId="{604C7CB0-86AB-4485-A5B8-76BA1E20CA37}" dt="2025-08-25T23:01:42.671" v="267" actId="26606"/>
          <ac:spMkLst>
            <pc:docMk/>
            <pc:sldMk cId="89796677" sldId="274"/>
            <ac:spMk id="39" creationId="{3AD318CC-E2A8-4E27-9548-A047A78999B1}"/>
          </ac:spMkLst>
        </pc:spChg>
        <pc:spChg chg="add del">
          <ac:chgData name="Dr Achyut Aryal" userId="6172d725653df56a" providerId="LiveId" clId="{604C7CB0-86AB-4485-A5B8-76BA1E20CA37}" dt="2025-08-25T23:01:02.620" v="259" actId="26606"/>
          <ac:spMkLst>
            <pc:docMk/>
            <pc:sldMk cId="89796677" sldId="274"/>
            <ac:spMk id="40" creationId="{AE2B703B-46F9-481A-A605-82E2A828C4FA}"/>
          </ac:spMkLst>
        </pc:spChg>
        <pc:spChg chg="add del">
          <ac:chgData name="Dr Achyut Aryal" userId="6172d725653df56a" providerId="LiveId" clId="{604C7CB0-86AB-4485-A5B8-76BA1E20CA37}" dt="2025-08-25T23:01:02.620" v="259" actId="26606"/>
          <ac:spMkLst>
            <pc:docMk/>
            <pc:sldMk cId="89796677" sldId="274"/>
            <ac:spMk id="42" creationId="{F13BE4D7-0C3D-4906-B230-A1C5B4665CCF}"/>
          </ac:spMkLst>
        </pc:spChg>
        <pc:spChg chg="add del">
          <ac:chgData name="Dr Achyut Aryal" userId="6172d725653df56a" providerId="LiveId" clId="{604C7CB0-86AB-4485-A5B8-76BA1E20CA37}" dt="2025-08-25T23:01:42.671" v="267" actId="26606"/>
          <ac:spMkLst>
            <pc:docMk/>
            <pc:sldMk cId="89796677" sldId="274"/>
            <ac:spMk id="45" creationId="{2C1BBA94-3F40-40AA-8BB9-E69E25E537C1}"/>
          </ac:spMkLst>
        </pc:spChg>
        <pc:grpChg chg="del">
          <ac:chgData name="Dr Achyut Aryal" userId="6172d725653df56a" providerId="LiveId" clId="{604C7CB0-86AB-4485-A5B8-76BA1E20CA37}" dt="2025-08-25T22:57:11.817" v="205" actId="26606"/>
          <ac:grpSpMkLst>
            <pc:docMk/>
            <pc:sldMk cId="89796677" sldId="274"/>
            <ac:grpSpMk id="21" creationId="{28FAF094-D087-493F-8DF9-A486C2D6BBAA}"/>
          </ac:grpSpMkLst>
        </pc:grpChg>
        <pc:grpChg chg="add del">
          <ac:chgData name="Dr Achyut Aryal" userId="6172d725653df56a" providerId="LiveId" clId="{604C7CB0-86AB-4485-A5B8-76BA1E20CA37}" dt="2025-08-25T23:01:42.671" v="267" actId="26606"/>
          <ac:grpSpMkLst>
            <pc:docMk/>
            <pc:sldMk cId="89796677" sldId="274"/>
            <ac:grpSpMk id="41" creationId="{B14B560F-9DD7-4302-A60B-EBD3EF59B073}"/>
          </ac:grpSpMkLst>
        </pc:grpChg>
        <pc:graphicFrameChg chg="add del">
          <ac:chgData name="Dr Achyut Aryal" userId="6172d725653df56a" providerId="LiveId" clId="{604C7CB0-86AB-4485-A5B8-76BA1E20CA37}" dt="2025-08-25T23:01:02.620" v="259" actId="26606"/>
          <ac:graphicFrameMkLst>
            <pc:docMk/>
            <pc:sldMk cId="89796677" sldId="274"/>
            <ac:graphicFrameMk id="36" creationId="{27A7B08F-9D2D-E5F8-5BD1-9661080C2834}"/>
          </ac:graphicFrameMkLst>
        </pc:graphicFrameChg>
      </pc:sldChg>
      <pc:sldChg chg="addSp delSp modSp mod setBg">
        <pc:chgData name="Dr Achyut Aryal" userId="6172d725653df56a" providerId="LiveId" clId="{604C7CB0-86AB-4485-A5B8-76BA1E20CA37}" dt="2025-08-26T00:47:24.664" v="637" actId="1035"/>
        <pc:sldMkLst>
          <pc:docMk/>
          <pc:sldMk cId="2002112937" sldId="275"/>
        </pc:sldMkLst>
        <pc:spChg chg="mod">
          <ac:chgData name="Dr Achyut Aryal" userId="6172d725653df56a" providerId="LiveId" clId="{604C7CB0-86AB-4485-A5B8-76BA1E20CA37}" dt="2025-08-25T22:57:31.257" v="231" actId="26606"/>
          <ac:spMkLst>
            <pc:docMk/>
            <pc:sldMk cId="2002112937" sldId="275"/>
            <ac:spMk id="2" creationId="{7F543E4D-3CF7-86C2-5FE1-3FFFA7C9609B}"/>
          </ac:spMkLst>
        </pc:spChg>
        <pc:spChg chg="mod">
          <ac:chgData name="Dr Achyut Aryal" userId="6172d725653df56a" providerId="LiveId" clId="{604C7CB0-86AB-4485-A5B8-76BA1E20CA37}" dt="2025-08-26T00:45:47.663" v="628" actId="113"/>
          <ac:spMkLst>
            <pc:docMk/>
            <pc:sldMk cId="2002112937" sldId="275"/>
            <ac:spMk id="3" creationId="{C5DB2DE3-3DFD-444D-4FB8-9859A172C6CE}"/>
          </ac:spMkLst>
        </pc:spChg>
        <pc:spChg chg="del">
          <ac:chgData name="Dr Achyut Aryal" userId="6172d725653df56a" providerId="LiveId" clId="{604C7CB0-86AB-4485-A5B8-76BA1E20CA37}" dt="2025-08-25T22:57:31.257" v="231" actId="26606"/>
          <ac:spMkLst>
            <pc:docMk/>
            <pc:sldMk cId="2002112937" sldId="275"/>
            <ac:spMk id="8" creationId="{DBF61EA3-B236-439E-9C0B-340980D56BEE}"/>
          </ac:spMkLst>
        </pc:spChg>
        <pc:spChg chg="del">
          <ac:chgData name="Dr Achyut Aryal" userId="6172d725653df56a" providerId="LiveId" clId="{604C7CB0-86AB-4485-A5B8-76BA1E20CA37}" dt="2025-08-25T22:57:31.257" v="231" actId="26606"/>
          <ac:spMkLst>
            <pc:docMk/>
            <pc:sldMk cId="2002112937" sldId="275"/>
            <ac:spMk id="14" creationId="{E659831F-0D9A-4C63-9EBB-8435B85A440F}"/>
          </ac:spMkLst>
        </pc:spChg>
        <pc:spChg chg="add">
          <ac:chgData name="Dr Achyut Aryal" userId="6172d725653df56a" providerId="LiveId" clId="{604C7CB0-86AB-4485-A5B8-76BA1E20CA37}" dt="2025-08-25T22:57:31.257" v="231" actId="26606"/>
          <ac:spMkLst>
            <pc:docMk/>
            <pc:sldMk cId="2002112937" sldId="275"/>
            <ac:spMk id="19" creationId="{389575E1-3389-451A-A5F7-27854C25C599}"/>
          </ac:spMkLst>
        </pc:spChg>
        <pc:spChg chg="add">
          <ac:chgData name="Dr Achyut Aryal" userId="6172d725653df56a" providerId="LiveId" clId="{604C7CB0-86AB-4485-A5B8-76BA1E20CA37}" dt="2025-08-25T22:57:31.257" v="231" actId="26606"/>
          <ac:spMkLst>
            <pc:docMk/>
            <pc:sldMk cId="2002112937" sldId="275"/>
            <ac:spMk id="21" creationId="{A53CCC5C-D88E-40FB-B30B-23DCDBD01D37}"/>
          </ac:spMkLst>
        </pc:spChg>
        <pc:spChg chg="add">
          <ac:chgData name="Dr Achyut Aryal" userId="6172d725653df56a" providerId="LiveId" clId="{604C7CB0-86AB-4485-A5B8-76BA1E20CA37}" dt="2025-08-25T22:57:31.257" v="231" actId="26606"/>
          <ac:spMkLst>
            <pc:docMk/>
            <pc:sldMk cId="2002112937" sldId="275"/>
            <ac:spMk id="23" creationId="{081E4A58-353D-44AE-B2FC-2A74E2E400F7}"/>
          </ac:spMkLst>
        </pc:spChg>
        <pc:grpChg chg="del">
          <ac:chgData name="Dr Achyut Aryal" userId="6172d725653df56a" providerId="LiveId" clId="{604C7CB0-86AB-4485-A5B8-76BA1E20CA37}" dt="2025-08-25T22:57:31.257" v="231" actId="26606"/>
          <ac:grpSpMkLst>
            <pc:docMk/>
            <pc:sldMk cId="2002112937" sldId="275"/>
            <ac:grpSpMk id="10" creationId="{28FAF094-D087-493F-8DF9-A486C2D6BBAA}"/>
          </ac:grpSpMkLst>
        </pc:grpChg>
        <pc:picChg chg="mod">
          <ac:chgData name="Dr Achyut Aryal" userId="6172d725653df56a" providerId="LiveId" clId="{604C7CB0-86AB-4485-A5B8-76BA1E20CA37}" dt="2025-08-26T00:47:24.664" v="637" actId="1035"/>
          <ac:picMkLst>
            <pc:docMk/>
            <pc:sldMk cId="2002112937" sldId="275"/>
            <ac:picMk id="4" creationId="{30176B62-A97B-CC96-E8A9-D27C6A39101B}"/>
          </ac:picMkLst>
        </pc:picChg>
      </pc:sldChg>
      <pc:sldChg chg="addSp delSp modSp add mod modTransition setBg">
        <pc:chgData name="Dr Achyut Aryal" userId="6172d725653df56a" providerId="LiveId" clId="{604C7CB0-86AB-4485-A5B8-76BA1E20CA37}" dt="2025-08-25T23:14:00.437" v="375"/>
        <pc:sldMkLst>
          <pc:docMk/>
          <pc:sldMk cId="1913900713" sldId="276"/>
        </pc:sldMkLst>
        <pc:spChg chg="mod">
          <ac:chgData name="Dr Achyut Aryal" userId="6172d725653df56a" providerId="LiveId" clId="{604C7CB0-86AB-4485-A5B8-76BA1E20CA37}" dt="2025-08-25T23:11:54.224" v="361" actId="26606"/>
          <ac:spMkLst>
            <pc:docMk/>
            <pc:sldMk cId="1913900713" sldId="276"/>
            <ac:spMk id="2" creationId="{31AE3180-D223-B3D1-E22B-0AC943C30968}"/>
          </ac:spMkLst>
        </pc:spChg>
        <pc:spChg chg="mod ord">
          <ac:chgData name="Dr Achyut Aryal" userId="6172d725653df56a" providerId="LiveId" clId="{604C7CB0-86AB-4485-A5B8-76BA1E20CA37}" dt="2025-08-25T23:13:33.342" v="374" actId="27636"/>
          <ac:spMkLst>
            <pc:docMk/>
            <pc:sldMk cId="1913900713" sldId="276"/>
            <ac:spMk id="4" creationId="{292E1BAD-FF92-D9D0-133E-62E80868C78F}"/>
          </ac:spMkLst>
        </pc:spChg>
        <pc:spChg chg="add del mod">
          <ac:chgData name="Dr Achyut Aryal" userId="6172d725653df56a" providerId="LiveId" clId="{604C7CB0-86AB-4485-A5B8-76BA1E20CA37}" dt="2025-08-25T23:11:18.553" v="355" actId="478"/>
          <ac:spMkLst>
            <pc:docMk/>
            <pc:sldMk cId="1913900713" sldId="276"/>
            <ac:spMk id="6" creationId="{1FE59140-8B3C-A6EA-E2F4-0ADF612DF706}"/>
          </ac:spMkLst>
        </pc:spChg>
        <pc:spChg chg="add del">
          <ac:chgData name="Dr Achyut Aryal" userId="6172d725653df56a" providerId="LiveId" clId="{604C7CB0-86AB-4485-A5B8-76BA1E20CA37}" dt="2025-08-25T23:11:16.630" v="354" actId="26606"/>
          <ac:spMkLst>
            <pc:docMk/>
            <pc:sldMk cId="1913900713" sldId="276"/>
            <ac:spMk id="10" creationId="{2961259D-605E-E200-FF9F-7C8C71D7C8E4}"/>
          </ac:spMkLst>
        </pc:spChg>
        <pc:spChg chg="add del">
          <ac:chgData name="Dr Achyut Aryal" userId="6172d725653df56a" providerId="LiveId" clId="{604C7CB0-86AB-4485-A5B8-76BA1E20CA37}" dt="2025-08-25T23:11:16.622" v="353" actId="26606"/>
          <ac:spMkLst>
            <pc:docMk/>
            <pc:sldMk cId="1913900713" sldId="276"/>
            <ac:spMk id="15" creationId="{21739CA5-F0F5-48E1-8E8C-F24B71827E46}"/>
          </ac:spMkLst>
        </pc:spChg>
        <pc:spChg chg="add del">
          <ac:chgData name="Dr Achyut Aryal" userId="6172d725653df56a" providerId="LiveId" clId="{604C7CB0-86AB-4485-A5B8-76BA1E20CA37}" dt="2025-08-25T23:11:16.622" v="353" actId="26606"/>
          <ac:spMkLst>
            <pc:docMk/>
            <pc:sldMk cId="1913900713" sldId="276"/>
            <ac:spMk id="17" creationId="{3EAD2937-F230-41D4-B9C5-975B129BFC20}"/>
          </ac:spMkLst>
        </pc:spChg>
        <pc:spChg chg="add del">
          <ac:chgData name="Dr Achyut Aryal" userId="6172d725653df56a" providerId="LiveId" clId="{604C7CB0-86AB-4485-A5B8-76BA1E20CA37}" dt="2025-08-25T23:11:16.622" v="353" actId="26606"/>
          <ac:spMkLst>
            <pc:docMk/>
            <pc:sldMk cId="1913900713" sldId="276"/>
            <ac:spMk id="19" creationId="{CCD444A3-C338-4886-B7F1-4BA2AF46EB64}"/>
          </ac:spMkLst>
        </pc:spChg>
        <pc:spChg chg="add del">
          <ac:chgData name="Dr Achyut Aryal" userId="6172d725653df56a" providerId="LiveId" clId="{604C7CB0-86AB-4485-A5B8-76BA1E20CA37}" dt="2025-08-25T23:11:54.224" v="361" actId="26606"/>
          <ac:spMkLst>
            <pc:docMk/>
            <pc:sldMk cId="1913900713" sldId="276"/>
            <ac:spMk id="21" creationId="{4C608BEB-860E-4094-8511-78603564A75E}"/>
          </ac:spMkLst>
        </pc:spChg>
        <pc:spChg chg="add">
          <ac:chgData name="Dr Achyut Aryal" userId="6172d725653df56a" providerId="LiveId" clId="{604C7CB0-86AB-4485-A5B8-76BA1E20CA37}" dt="2025-08-25T23:11:54.224" v="361" actId="26606"/>
          <ac:spMkLst>
            <pc:docMk/>
            <pc:sldMk cId="1913900713" sldId="276"/>
            <ac:spMk id="27" creationId="{907EF6B7-1338-4443-8C46-6A318D952DFD}"/>
          </ac:spMkLst>
        </pc:spChg>
        <pc:spChg chg="add">
          <ac:chgData name="Dr Achyut Aryal" userId="6172d725653df56a" providerId="LiveId" clId="{604C7CB0-86AB-4485-A5B8-76BA1E20CA37}" dt="2025-08-25T23:11:54.224" v="361" actId="26606"/>
          <ac:spMkLst>
            <pc:docMk/>
            <pc:sldMk cId="1913900713" sldId="276"/>
            <ac:spMk id="29" creationId="{DAAE4CDD-124C-4DCF-9584-B6033B545DD5}"/>
          </ac:spMkLst>
        </pc:spChg>
        <pc:spChg chg="add">
          <ac:chgData name="Dr Achyut Aryal" userId="6172d725653df56a" providerId="LiveId" clId="{604C7CB0-86AB-4485-A5B8-76BA1E20CA37}" dt="2025-08-25T23:11:54.224" v="361" actId="26606"/>
          <ac:spMkLst>
            <pc:docMk/>
            <pc:sldMk cId="1913900713" sldId="276"/>
            <ac:spMk id="31" creationId="{081E4A58-353D-44AE-B2FC-2A74E2E400F7}"/>
          </ac:spMkLst>
        </pc:spChg>
        <pc:picChg chg="del mod ord">
          <ac:chgData name="Dr Achyut Aryal" userId="6172d725653df56a" providerId="LiveId" clId="{604C7CB0-86AB-4485-A5B8-76BA1E20CA37}" dt="2025-08-25T23:11:09.118" v="351" actId="478"/>
          <ac:picMkLst>
            <pc:docMk/>
            <pc:sldMk cId="1913900713" sldId="276"/>
            <ac:picMk id="5" creationId="{DC947910-E8F5-4755-A9E9-ECB5262F9D7B}"/>
          </ac:picMkLst>
        </pc:picChg>
        <pc:picChg chg="add mod">
          <ac:chgData name="Dr Achyut Aryal" userId="6172d725653df56a" providerId="LiveId" clId="{604C7CB0-86AB-4485-A5B8-76BA1E20CA37}" dt="2025-08-25T23:14:00.437" v="375"/>
          <ac:picMkLst>
            <pc:docMk/>
            <pc:sldMk cId="1913900713" sldId="276"/>
            <ac:picMk id="7" creationId="{CCB6CB78-1537-B996-7170-45EADEB05B49}"/>
          </ac:picMkLst>
        </pc:picChg>
        <pc:cxnChg chg="add del">
          <ac:chgData name="Dr Achyut Aryal" userId="6172d725653df56a" providerId="LiveId" clId="{604C7CB0-86AB-4485-A5B8-76BA1E20CA37}" dt="2025-08-25T23:11:54.224" v="361" actId="26606"/>
          <ac:cxnSpMkLst>
            <pc:docMk/>
            <pc:sldMk cId="1913900713" sldId="276"/>
            <ac:cxnSpMk id="22" creationId="{1F16A8D4-FE87-4604-88B2-394B5D1EB437}"/>
          </ac:cxnSpMkLst>
        </pc:cxnChg>
      </pc:sldChg>
      <pc:sldChg chg="addSp modSp add del mod modTransition setBg">
        <pc:chgData name="Dr Achyut Aryal" userId="6172d725653df56a" providerId="LiveId" clId="{604C7CB0-86AB-4485-A5B8-76BA1E20CA37}" dt="2025-08-25T22:50:28.855" v="141" actId="47"/>
        <pc:sldMkLst>
          <pc:docMk/>
          <pc:sldMk cId="3832612531" sldId="276"/>
        </pc:sldMkLst>
        <pc:spChg chg="mod">
          <ac:chgData name="Dr Achyut Aryal" userId="6172d725653df56a" providerId="LiveId" clId="{604C7CB0-86AB-4485-A5B8-76BA1E20CA37}" dt="2025-08-25T22:49:20.542" v="138" actId="48537"/>
          <ac:spMkLst>
            <pc:docMk/>
            <pc:sldMk cId="3832612531" sldId="276"/>
            <ac:spMk id="2" creationId="{FB81BA8B-A154-036A-7DBA-C44D3E1308BF}"/>
          </ac:spMkLst>
        </pc:spChg>
        <pc:spChg chg="add">
          <ac:chgData name="Dr Achyut Aryal" userId="6172d725653df56a" providerId="LiveId" clId="{604C7CB0-86AB-4485-A5B8-76BA1E20CA37}" dt="2025-08-25T22:49:20.542" v="138" actId="48537"/>
          <ac:spMkLst>
            <pc:docMk/>
            <pc:sldMk cId="3832612531" sldId="276"/>
            <ac:spMk id="9" creationId="{095B79CA-1CB8-A133-67D7-E2B7AC1F9454}"/>
          </ac:spMkLst>
        </pc:spChg>
        <pc:graphicFrameChg chg="mod modGraphic">
          <ac:chgData name="Dr Achyut Aryal" userId="6172d725653df56a" providerId="LiveId" clId="{604C7CB0-86AB-4485-A5B8-76BA1E20CA37}" dt="2025-08-25T22:49:20.542" v="138" actId="48537"/>
          <ac:graphicFrameMkLst>
            <pc:docMk/>
            <pc:sldMk cId="3832612531" sldId="276"/>
            <ac:graphicFrameMk id="4" creationId="{9BFA4640-353C-43D9-B54D-0579246BD05B}"/>
          </ac:graphicFrameMkLst>
        </pc:graphicFrameChg>
      </pc:sldChg>
      <pc:sldChg chg="addSp modSp add del mod modTransition setBg">
        <pc:chgData name="Dr Achyut Aryal" userId="6172d725653df56a" providerId="LiveId" clId="{604C7CB0-86AB-4485-A5B8-76BA1E20CA37}" dt="2025-08-25T23:13:06.979" v="366" actId="47"/>
        <pc:sldMkLst>
          <pc:docMk/>
          <pc:sldMk cId="189431406" sldId="277"/>
        </pc:sldMkLst>
        <pc:spChg chg="mod">
          <ac:chgData name="Dr Achyut Aryal" userId="6172d725653df56a" providerId="LiveId" clId="{604C7CB0-86AB-4485-A5B8-76BA1E20CA37}" dt="2025-08-25T23:12:59.629" v="365" actId="48537"/>
          <ac:spMkLst>
            <pc:docMk/>
            <pc:sldMk cId="189431406" sldId="277"/>
            <ac:spMk id="2" creationId="{7692D1F6-78EF-034C-BCD4-2F389FE6E926}"/>
          </ac:spMkLst>
        </pc:spChg>
        <pc:spChg chg="mod">
          <ac:chgData name="Dr Achyut Aryal" userId="6172d725653df56a" providerId="LiveId" clId="{604C7CB0-86AB-4485-A5B8-76BA1E20CA37}" dt="2025-08-25T23:12:59.629" v="365" actId="48537"/>
          <ac:spMkLst>
            <pc:docMk/>
            <pc:sldMk cId="189431406" sldId="277"/>
            <ac:spMk id="4" creationId="{7E89EDCE-16C8-FA04-A9DC-5BF3CE113E8D}"/>
          </ac:spMkLst>
        </pc:spChg>
        <pc:spChg chg="add">
          <ac:chgData name="Dr Achyut Aryal" userId="6172d725653df56a" providerId="LiveId" clId="{604C7CB0-86AB-4485-A5B8-76BA1E20CA37}" dt="2025-08-25T23:12:59.629" v="365" actId="48537"/>
          <ac:spMkLst>
            <pc:docMk/>
            <pc:sldMk cId="189431406" sldId="277"/>
            <ac:spMk id="10" creationId="{5E8D3B17-7638-DFD3-18E4-8A6D611749CF}"/>
          </ac:spMkLst>
        </pc:spChg>
        <pc:picChg chg="mod">
          <ac:chgData name="Dr Achyut Aryal" userId="6172d725653df56a" providerId="LiveId" clId="{604C7CB0-86AB-4485-A5B8-76BA1E20CA37}" dt="2025-08-25T23:12:59.629" v="365" actId="48537"/>
          <ac:picMkLst>
            <pc:docMk/>
            <pc:sldMk cId="189431406" sldId="277"/>
            <ac:picMk id="5" creationId="{EC15C8E8-C607-455C-9150-EB31CEE85D18}"/>
          </ac:picMkLst>
        </pc:picChg>
      </pc:sldChg>
      <pc:sldChg chg="addSp modSp new mod setBg">
        <pc:chgData name="Dr Achyut Aryal" userId="6172d725653df56a" providerId="LiveId" clId="{604C7CB0-86AB-4485-A5B8-76BA1E20CA37}" dt="2025-08-25T23:22:00.014" v="408"/>
        <pc:sldMkLst>
          <pc:docMk/>
          <pc:sldMk cId="1505158739" sldId="277"/>
        </pc:sldMkLst>
        <pc:spChg chg="mod">
          <ac:chgData name="Dr Achyut Aryal" userId="6172d725653df56a" providerId="LiveId" clId="{604C7CB0-86AB-4485-A5B8-76BA1E20CA37}" dt="2025-08-25T23:21:37.023" v="406" actId="26606"/>
          <ac:spMkLst>
            <pc:docMk/>
            <pc:sldMk cId="1505158739" sldId="277"/>
            <ac:spMk id="2" creationId="{376CD9A3-028D-5EF2-3143-76B1F02D5656}"/>
          </ac:spMkLst>
        </pc:spChg>
        <pc:spChg chg="mod">
          <ac:chgData name="Dr Achyut Aryal" userId="6172d725653df56a" providerId="LiveId" clId="{604C7CB0-86AB-4485-A5B8-76BA1E20CA37}" dt="2025-08-25T23:21:37.023" v="406" actId="26606"/>
          <ac:spMkLst>
            <pc:docMk/>
            <pc:sldMk cId="1505158739" sldId="277"/>
            <ac:spMk id="3" creationId="{03C149D9-2749-2771-4860-C27038600976}"/>
          </ac:spMkLst>
        </pc:spChg>
        <pc:spChg chg="add">
          <ac:chgData name="Dr Achyut Aryal" userId="6172d725653df56a" providerId="LiveId" clId="{604C7CB0-86AB-4485-A5B8-76BA1E20CA37}" dt="2025-08-25T23:21:37.023" v="406" actId="26606"/>
          <ac:spMkLst>
            <pc:docMk/>
            <pc:sldMk cId="1505158739" sldId="277"/>
            <ac:spMk id="8" creationId="{907EF6B7-1338-4443-8C46-6A318D952DFD}"/>
          </ac:spMkLst>
        </pc:spChg>
        <pc:spChg chg="add">
          <ac:chgData name="Dr Achyut Aryal" userId="6172d725653df56a" providerId="LiveId" clId="{604C7CB0-86AB-4485-A5B8-76BA1E20CA37}" dt="2025-08-25T23:21:37.023" v="406" actId="26606"/>
          <ac:spMkLst>
            <pc:docMk/>
            <pc:sldMk cId="1505158739" sldId="277"/>
            <ac:spMk id="10" creationId="{DAAE4CDD-124C-4DCF-9584-B6033B545DD5}"/>
          </ac:spMkLst>
        </pc:spChg>
        <pc:spChg chg="add">
          <ac:chgData name="Dr Achyut Aryal" userId="6172d725653df56a" providerId="LiveId" clId="{604C7CB0-86AB-4485-A5B8-76BA1E20CA37}" dt="2025-08-25T23:21:37.023" v="406" actId="26606"/>
          <ac:spMkLst>
            <pc:docMk/>
            <pc:sldMk cId="1505158739" sldId="277"/>
            <ac:spMk id="12" creationId="{081E4A58-353D-44AE-B2FC-2A74E2E400F7}"/>
          </ac:spMkLst>
        </pc:spChg>
      </pc:sldChg>
      <pc:sldChg chg="addSp modSp add del mod modTransition setBg">
        <pc:chgData name="Dr Achyut Aryal" userId="6172d725653df56a" providerId="LiveId" clId="{604C7CB0-86AB-4485-A5B8-76BA1E20CA37}" dt="2025-08-25T23:11:42.195" v="360" actId="47"/>
        <pc:sldMkLst>
          <pc:docMk/>
          <pc:sldMk cId="3289692930" sldId="277"/>
        </pc:sldMkLst>
        <pc:spChg chg="mod">
          <ac:chgData name="Dr Achyut Aryal" userId="6172d725653df56a" providerId="LiveId" clId="{604C7CB0-86AB-4485-A5B8-76BA1E20CA37}" dt="2025-08-25T23:10:53.799" v="350" actId="48537"/>
          <ac:spMkLst>
            <pc:docMk/>
            <pc:sldMk cId="3289692930" sldId="277"/>
            <ac:spMk id="2" creationId="{EFC0128D-4D2E-D734-407B-6B106A1783B2}"/>
          </ac:spMkLst>
        </pc:spChg>
        <pc:spChg chg="mod">
          <ac:chgData name="Dr Achyut Aryal" userId="6172d725653df56a" providerId="LiveId" clId="{604C7CB0-86AB-4485-A5B8-76BA1E20CA37}" dt="2025-08-25T23:11:35.181" v="356" actId="21"/>
          <ac:spMkLst>
            <pc:docMk/>
            <pc:sldMk cId="3289692930" sldId="277"/>
            <ac:spMk id="4" creationId="{764FA3BC-3336-0DA6-7779-F970919C9BA6}"/>
          </ac:spMkLst>
        </pc:spChg>
        <pc:spChg chg="add">
          <ac:chgData name="Dr Achyut Aryal" userId="6172d725653df56a" providerId="LiveId" clId="{604C7CB0-86AB-4485-A5B8-76BA1E20CA37}" dt="2025-08-25T23:10:53.799" v="350" actId="48537"/>
          <ac:spMkLst>
            <pc:docMk/>
            <pc:sldMk cId="3289692930" sldId="277"/>
            <ac:spMk id="10" creationId="{5E8D3B17-7638-DFD3-18E4-8A6D611749CF}"/>
          </ac:spMkLst>
        </pc:spChg>
        <pc:picChg chg="mod">
          <ac:chgData name="Dr Achyut Aryal" userId="6172d725653df56a" providerId="LiveId" clId="{604C7CB0-86AB-4485-A5B8-76BA1E20CA37}" dt="2025-08-25T23:10:53.799" v="350" actId="48537"/>
          <ac:picMkLst>
            <pc:docMk/>
            <pc:sldMk cId="3289692930" sldId="277"/>
            <ac:picMk id="5" creationId="{59615B3B-BF68-4B34-AD96-8FD322BA84A3}"/>
          </ac:picMkLst>
        </pc:picChg>
      </pc:sldChg>
      <pc:sldChg chg="addSp modSp add del mod modTransition setBg">
        <pc:chgData name="Dr Achyut Aryal" userId="6172d725653df56a" providerId="LiveId" clId="{604C7CB0-86AB-4485-A5B8-76BA1E20CA37}" dt="2025-08-25T22:50:31.768" v="142" actId="47"/>
        <pc:sldMkLst>
          <pc:docMk/>
          <pc:sldMk cId="3887204196" sldId="277"/>
        </pc:sldMkLst>
        <pc:spChg chg="mod">
          <ac:chgData name="Dr Achyut Aryal" userId="6172d725653df56a" providerId="LiveId" clId="{604C7CB0-86AB-4485-A5B8-76BA1E20CA37}" dt="2025-08-25T22:49:56.913" v="140" actId="48537"/>
          <ac:spMkLst>
            <pc:docMk/>
            <pc:sldMk cId="3887204196" sldId="277"/>
            <ac:spMk id="2" creationId="{E5B998C9-8358-DCC6-BA7D-968AB3ADF1A4}"/>
          </ac:spMkLst>
        </pc:spChg>
        <pc:spChg chg="mod">
          <ac:chgData name="Dr Achyut Aryal" userId="6172d725653df56a" providerId="LiveId" clId="{604C7CB0-86AB-4485-A5B8-76BA1E20CA37}" dt="2025-08-25T22:49:56.913" v="140" actId="48537"/>
          <ac:spMkLst>
            <pc:docMk/>
            <pc:sldMk cId="3887204196" sldId="277"/>
            <ac:spMk id="4" creationId="{C3866D09-FF33-AEF0-0D80-F7184550BAC0}"/>
          </ac:spMkLst>
        </pc:spChg>
        <pc:spChg chg="add">
          <ac:chgData name="Dr Achyut Aryal" userId="6172d725653df56a" providerId="LiveId" clId="{604C7CB0-86AB-4485-A5B8-76BA1E20CA37}" dt="2025-08-25T22:49:56.913" v="140" actId="48537"/>
          <ac:spMkLst>
            <pc:docMk/>
            <pc:sldMk cId="3887204196" sldId="277"/>
            <ac:spMk id="10" creationId="{9D905D5B-81A8-A5BA-F070-2788B26E0FA0}"/>
          </ac:spMkLst>
        </pc:spChg>
        <pc:picChg chg="mod">
          <ac:chgData name="Dr Achyut Aryal" userId="6172d725653df56a" providerId="LiveId" clId="{604C7CB0-86AB-4485-A5B8-76BA1E20CA37}" dt="2025-08-25T22:49:56.913" v="140" actId="48537"/>
          <ac:picMkLst>
            <pc:docMk/>
            <pc:sldMk cId="3887204196" sldId="277"/>
            <ac:picMk id="5" creationId="{DB5147C0-35FB-4269-9CEB-28AB02B901E0}"/>
          </ac:picMkLst>
        </pc:picChg>
      </pc:sldChg>
      <pc:sldChg chg="addSp delSp modSp add mod modTransition setBg">
        <pc:chgData name="Dr Achyut Aryal" userId="6172d725653df56a" providerId="LiveId" clId="{604C7CB0-86AB-4485-A5B8-76BA1E20CA37}" dt="2025-08-26T04:21:48.533" v="779" actId="20577"/>
        <pc:sldMkLst>
          <pc:docMk/>
          <pc:sldMk cId="2402527987" sldId="278"/>
        </pc:sldMkLst>
        <pc:spChg chg="mod">
          <ac:chgData name="Dr Achyut Aryal" userId="6172d725653df56a" providerId="LiveId" clId="{604C7CB0-86AB-4485-A5B8-76BA1E20CA37}" dt="2025-08-26T04:11:36.256" v="705" actId="20577"/>
          <ac:spMkLst>
            <pc:docMk/>
            <pc:sldMk cId="2402527987" sldId="278"/>
            <ac:spMk id="2" creationId="{92CBABE7-076F-90FF-6795-7779622C943D}"/>
          </ac:spMkLst>
        </pc:spChg>
        <pc:spChg chg="del mod">
          <ac:chgData name="Dr Achyut Aryal" userId="6172d725653df56a" providerId="LiveId" clId="{604C7CB0-86AB-4485-A5B8-76BA1E20CA37}" dt="2025-08-26T04:11:52.635" v="706" actId="478"/>
          <ac:spMkLst>
            <pc:docMk/>
            <pc:sldMk cId="2402527987" sldId="278"/>
            <ac:spMk id="4" creationId="{C329B391-E072-E904-63EF-58D9D30CD55B}"/>
          </ac:spMkLst>
        </pc:spChg>
        <pc:spChg chg="add del mod">
          <ac:chgData name="Dr Achyut Aryal" userId="6172d725653df56a" providerId="LiveId" clId="{604C7CB0-86AB-4485-A5B8-76BA1E20CA37}" dt="2025-08-26T04:11:05.705" v="685" actId="478"/>
          <ac:spMkLst>
            <pc:docMk/>
            <pc:sldMk cId="2402527987" sldId="278"/>
            <ac:spMk id="6" creationId="{B2D3300E-9330-9A4D-F590-C51B49843B70}"/>
          </ac:spMkLst>
        </pc:spChg>
        <pc:spChg chg="add del mod">
          <ac:chgData name="Dr Achyut Aryal" userId="6172d725653df56a" providerId="LiveId" clId="{604C7CB0-86AB-4485-A5B8-76BA1E20CA37}" dt="2025-08-26T04:11:14.260" v="688" actId="478"/>
          <ac:spMkLst>
            <pc:docMk/>
            <pc:sldMk cId="2402527987" sldId="278"/>
            <ac:spMk id="8" creationId="{AEBC8206-F1C0-C0E5-8CF1-60D83C985A5A}"/>
          </ac:spMkLst>
        </pc:spChg>
        <pc:spChg chg="add del">
          <ac:chgData name="Dr Achyut Aryal" userId="6172d725653df56a" providerId="LiveId" clId="{604C7CB0-86AB-4485-A5B8-76BA1E20CA37}" dt="2025-08-26T04:11:21.484" v="689" actId="26606"/>
          <ac:spMkLst>
            <pc:docMk/>
            <pc:sldMk cId="2402527987" sldId="278"/>
            <ac:spMk id="10" creationId="{2961259D-605E-E200-FF9F-7C8C71D7C8E4}"/>
          </ac:spMkLst>
        </pc:spChg>
        <pc:spChg chg="add mod">
          <ac:chgData name="Dr Achyut Aryal" userId="6172d725653df56a" providerId="LiveId" clId="{604C7CB0-86AB-4485-A5B8-76BA1E20CA37}" dt="2025-08-26T04:21:48.533" v="779" actId="20577"/>
          <ac:spMkLst>
            <pc:docMk/>
            <pc:sldMk cId="2402527987" sldId="278"/>
            <ac:spMk id="11" creationId="{CB262922-13FB-3DEF-7E20-EBB312116694}"/>
          </ac:spMkLst>
        </pc:spChg>
        <pc:spChg chg="add mod">
          <ac:chgData name="Dr Achyut Aryal" userId="6172d725653df56a" providerId="LiveId" clId="{604C7CB0-86AB-4485-A5B8-76BA1E20CA37}" dt="2025-08-26T04:17:45.262" v="767" actId="403"/>
          <ac:spMkLst>
            <pc:docMk/>
            <pc:sldMk cId="2402527987" sldId="278"/>
            <ac:spMk id="13" creationId="{5EF43E40-3964-4C2A-9C0C-A62F53DF1420}"/>
          </ac:spMkLst>
        </pc:spChg>
        <pc:spChg chg="add">
          <ac:chgData name="Dr Achyut Aryal" userId="6172d725653df56a" providerId="LiveId" clId="{604C7CB0-86AB-4485-A5B8-76BA1E20CA37}" dt="2025-08-26T04:11:21.484" v="689" actId="26606"/>
          <ac:spMkLst>
            <pc:docMk/>
            <pc:sldMk cId="2402527987" sldId="278"/>
            <ac:spMk id="15" creationId="{907EF6B7-1338-4443-8C46-6A318D952DFD}"/>
          </ac:spMkLst>
        </pc:spChg>
        <pc:spChg chg="add del mod">
          <ac:chgData name="Dr Achyut Aryal" userId="6172d725653df56a" providerId="LiveId" clId="{604C7CB0-86AB-4485-A5B8-76BA1E20CA37}" dt="2025-08-26T04:15:40.100" v="749" actId="26606"/>
          <ac:spMkLst>
            <pc:docMk/>
            <pc:sldMk cId="2402527987" sldId="278"/>
            <ac:spMk id="16" creationId="{D97FA3EB-0AD8-0E65-800A-D610579ACA83}"/>
          </ac:spMkLst>
        </pc:spChg>
        <pc:spChg chg="add">
          <ac:chgData name="Dr Achyut Aryal" userId="6172d725653df56a" providerId="LiveId" clId="{604C7CB0-86AB-4485-A5B8-76BA1E20CA37}" dt="2025-08-26T04:11:21.484" v="689" actId="26606"/>
          <ac:spMkLst>
            <pc:docMk/>
            <pc:sldMk cId="2402527987" sldId="278"/>
            <ac:spMk id="17" creationId="{DAAE4CDD-124C-4DCF-9584-B6033B545DD5}"/>
          </ac:spMkLst>
        </pc:spChg>
        <pc:spChg chg="add">
          <ac:chgData name="Dr Achyut Aryal" userId="6172d725653df56a" providerId="LiveId" clId="{604C7CB0-86AB-4485-A5B8-76BA1E20CA37}" dt="2025-08-26T04:11:21.484" v="689" actId="26606"/>
          <ac:spMkLst>
            <pc:docMk/>
            <pc:sldMk cId="2402527987" sldId="278"/>
            <ac:spMk id="19" creationId="{081E4A58-353D-44AE-B2FC-2A74E2E400F7}"/>
          </ac:spMkLst>
        </pc:spChg>
        <pc:graphicFrameChg chg="add del mod">
          <ac:chgData name="Dr Achyut Aryal" userId="6172d725653df56a" providerId="LiveId" clId="{604C7CB0-86AB-4485-A5B8-76BA1E20CA37}" dt="2025-08-26T04:14:57.658" v="744" actId="26606"/>
          <ac:graphicFrameMkLst>
            <pc:docMk/>
            <pc:sldMk cId="2402527987" sldId="278"/>
            <ac:graphicFrameMk id="21" creationId="{C58A9D30-333A-6F25-1673-CC32127CBEDF}"/>
          </ac:graphicFrameMkLst>
        </pc:graphicFrameChg>
        <pc:graphicFrameChg chg="add del mod">
          <ac:chgData name="Dr Achyut Aryal" userId="6172d725653df56a" providerId="LiveId" clId="{604C7CB0-86AB-4485-A5B8-76BA1E20CA37}" dt="2025-08-26T04:15:27.227" v="748" actId="26606"/>
          <ac:graphicFrameMkLst>
            <pc:docMk/>
            <pc:sldMk cId="2402527987" sldId="278"/>
            <ac:graphicFrameMk id="22" creationId="{3C8FEB58-B003-4620-7559-D1976D424BB0}"/>
          </ac:graphicFrameMkLst>
        </pc:graphicFrameChg>
        <pc:graphicFrameChg chg="add mod">
          <ac:chgData name="Dr Achyut Aryal" userId="6172d725653df56a" providerId="LiveId" clId="{604C7CB0-86AB-4485-A5B8-76BA1E20CA37}" dt="2025-08-26T04:18:09.236" v="773"/>
          <ac:graphicFrameMkLst>
            <pc:docMk/>
            <pc:sldMk cId="2402527987" sldId="278"/>
            <ac:graphicFrameMk id="23" creationId="{37A4D326-A31F-51D7-6825-E6874FA6E94E}"/>
          </ac:graphicFrameMkLst>
        </pc:graphicFrameChg>
        <pc:picChg chg="add del mod ord">
          <ac:chgData name="Dr Achyut Aryal" userId="6172d725653df56a" providerId="LiveId" clId="{604C7CB0-86AB-4485-A5B8-76BA1E20CA37}" dt="2025-08-26T04:11:10.022" v="687" actId="478"/>
          <ac:picMkLst>
            <pc:docMk/>
            <pc:sldMk cId="2402527987" sldId="278"/>
            <ac:picMk id="5" creationId="{C21B8627-3379-4C54-864E-B604E8E3CC19}"/>
          </ac:picMkLst>
        </pc:picChg>
      </pc:sldChg>
      <pc:sldChg chg="addSp delSp add del setBg delDesignElem">
        <pc:chgData name="Dr Achyut Aryal" userId="6172d725653df56a" providerId="LiveId" clId="{604C7CB0-86AB-4485-A5B8-76BA1E20CA37}" dt="2025-08-25T23:21:12.488" v="398"/>
        <pc:sldMkLst>
          <pc:docMk/>
          <pc:sldMk cId="2439823172" sldId="278"/>
        </pc:sldMkLst>
        <pc:spChg chg="add del">
          <ac:chgData name="Dr Achyut Aryal" userId="6172d725653df56a" providerId="LiveId" clId="{604C7CB0-86AB-4485-A5B8-76BA1E20CA37}" dt="2025-08-25T23:21:12.488" v="398"/>
          <ac:spMkLst>
            <pc:docMk/>
            <pc:sldMk cId="2439823172" sldId="278"/>
            <ac:spMk id="43" creationId="{F6F86F54-AF94-AF35-0B29-320A02B03F85}"/>
          </ac:spMkLst>
        </pc:spChg>
        <pc:spChg chg="add del">
          <ac:chgData name="Dr Achyut Aryal" userId="6172d725653df56a" providerId="LiveId" clId="{604C7CB0-86AB-4485-A5B8-76BA1E20CA37}" dt="2025-08-25T23:21:12.488" v="398"/>
          <ac:spMkLst>
            <pc:docMk/>
            <pc:sldMk cId="2439823172" sldId="278"/>
            <ac:spMk id="45" creationId="{0CDA8577-EC40-40FF-B234-6D34C62B35F0}"/>
          </ac:spMkLst>
        </pc:spChg>
        <pc:spChg chg="add del">
          <ac:chgData name="Dr Achyut Aryal" userId="6172d725653df56a" providerId="LiveId" clId="{604C7CB0-86AB-4485-A5B8-76BA1E20CA37}" dt="2025-08-25T23:21:12.488" v="398"/>
          <ac:spMkLst>
            <pc:docMk/>
            <pc:sldMk cId="2439823172" sldId="278"/>
            <ac:spMk id="47" creationId="{0FD9A453-2331-BD67-EE0E-80D9E1E5C3E3}"/>
          </ac:spMkLst>
        </pc:spChg>
      </pc:sldChg>
      <pc:sldChg chg="addSp delSp add del setBg delDesignElem">
        <pc:chgData name="Dr Achyut Aryal" userId="6172d725653df56a" providerId="LiveId" clId="{604C7CB0-86AB-4485-A5B8-76BA1E20CA37}" dt="2025-08-25T23:21:03.862" v="393"/>
        <pc:sldMkLst>
          <pc:docMk/>
          <pc:sldMk cId="2685195631" sldId="278"/>
        </pc:sldMkLst>
        <pc:spChg chg="add del">
          <ac:chgData name="Dr Achyut Aryal" userId="6172d725653df56a" providerId="LiveId" clId="{604C7CB0-86AB-4485-A5B8-76BA1E20CA37}" dt="2025-08-25T23:21:03.862" v="393"/>
          <ac:spMkLst>
            <pc:docMk/>
            <pc:sldMk cId="2685195631" sldId="278"/>
            <ac:spMk id="43" creationId="{A75FA19F-E980-926D-E91E-532940864060}"/>
          </ac:spMkLst>
        </pc:spChg>
        <pc:spChg chg="add del">
          <ac:chgData name="Dr Achyut Aryal" userId="6172d725653df56a" providerId="LiveId" clId="{604C7CB0-86AB-4485-A5B8-76BA1E20CA37}" dt="2025-08-25T23:21:03.862" v="393"/>
          <ac:spMkLst>
            <pc:docMk/>
            <pc:sldMk cId="2685195631" sldId="278"/>
            <ac:spMk id="45" creationId="{BD1CBA4F-A24F-B4D5-6DD9-28167873823E}"/>
          </ac:spMkLst>
        </pc:spChg>
        <pc:spChg chg="add del">
          <ac:chgData name="Dr Achyut Aryal" userId="6172d725653df56a" providerId="LiveId" clId="{604C7CB0-86AB-4485-A5B8-76BA1E20CA37}" dt="2025-08-25T23:21:03.862" v="393"/>
          <ac:spMkLst>
            <pc:docMk/>
            <pc:sldMk cId="2685195631" sldId="278"/>
            <ac:spMk id="47" creationId="{6A3AAE90-BDDA-F377-0DE5-E719076FDD75}"/>
          </ac:spMkLst>
        </pc:spChg>
      </pc:sldChg>
    </pc:docChg>
  </pc:docChgLst>
</pc:chgInfo>
</file>

<file path=ppt/diagrams/_rels/data3.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ata4.xml.rels><?xml version="1.0" encoding="UTF-8" standalone="yes"?>
<Relationships xmlns="http://schemas.openxmlformats.org/package/2006/relationships"><Relationship Id="rId3" Type="http://schemas.openxmlformats.org/officeDocument/2006/relationships/image" Target="../media/image17.svg"/><Relationship Id="rId7" Type="http://schemas.openxmlformats.org/officeDocument/2006/relationships/image" Target="../media/image21.svg"/><Relationship Id="rId2" Type="http://schemas.openxmlformats.org/officeDocument/2006/relationships/image" Target="../media/image16.png"/><Relationship Id="rId1" Type="http://schemas.openxmlformats.org/officeDocument/2006/relationships/hyperlink" Target="https://www.whitecross.co.nz/" TargetMode="External"/><Relationship Id="rId6" Type="http://schemas.openxmlformats.org/officeDocument/2006/relationships/image" Target="../media/image20.png"/><Relationship Id="rId5" Type="http://schemas.openxmlformats.org/officeDocument/2006/relationships/image" Target="../media/image19.svg"/><Relationship Id="rId4" Type="http://schemas.openxmlformats.org/officeDocument/2006/relationships/image" Target="../media/image18.png"/></Relationships>
</file>

<file path=ppt/diagrams/_rels/drawing3.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4.xml.rels><?xml version="1.0" encoding="UTF-8" standalone="yes"?>
<Relationships xmlns="http://schemas.openxmlformats.org/package/2006/relationships"><Relationship Id="rId3" Type="http://schemas.openxmlformats.org/officeDocument/2006/relationships/image" Target="../media/image18.png"/><Relationship Id="rId7" Type="http://schemas.openxmlformats.org/officeDocument/2006/relationships/image" Target="../media/image21.sv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0.png"/><Relationship Id="rId5" Type="http://schemas.openxmlformats.org/officeDocument/2006/relationships/hyperlink" Target="https://www.whitecross.co.nz/" TargetMode="External"/><Relationship Id="rId4" Type="http://schemas.openxmlformats.org/officeDocument/2006/relationships/image" Target="../media/image19.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36A31B-FABC-439B-87CC-1305D47C1912}" type="doc">
      <dgm:prSet loTypeId="urn:microsoft.com/office/officeart/2005/8/layout/bProcess4" loCatId="process" qsTypeId="urn:microsoft.com/office/officeart/2005/8/quickstyle/simple1" qsCatId="simple" csTypeId="urn:microsoft.com/office/officeart/2005/8/colors/accent1_2" csCatId="accent1"/>
      <dgm:spPr/>
      <dgm:t>
        <a:bodyPr/>
        <a:lstStyle/>
        <a:p>
          <a:endParaRPr lang="en-US"/>
        </a:p>
      </dgm:t>
    </dgm:pt>
    <dgm:pt modelId="{82616992-3E94-4923-B564-1EE4F5C50CD1}">
      <dgm:prSet/>
      <dgm:spPr/>
      <dgm:t>
        <a:bodyPr/>
        <a:lstStyle/>
        <a:p>
          <a:r>
            <a:rPr lang="en-NZ" b="1" i="1"/>
            <a:t>Polytechnics (Te Pūkenga Subsidiaries)</a:t>
          </a:r>
          <a:endParaRPr lang="en-US"/>
        </a:p>
      </dgm:t>
    </dgm:pt>
    <dgm:pt modelId="{F7E2C9DD-5151-4ABF-939F-C61C1EB1FDFE}" type="parTrans" cxnId="{9777B975-5150-43A5-8D43-956BE9CE8826}">
      <dgm:prSet/>
      <dgm:spPr/>
      <dgm:t>
        <a:bodyPr/>
        <a:lstStyle/>
        <a:p>
          <a:endParaRPr lang="en-US"/>
        </a:p>
      </dgm:t>
    </dgm:pt>
    <dgm:pt modelId="{A6157DDE-47A2-4EDC-BA2B-8760A6D30FC4}" type="sibTrans" cxnId="{9777B975-5150-43A5-8D43-956BE9CE8826}">
      <dgm:prSet/>
      <dgm:spPr/>
      <dgm:t>
        <a:bodyPr/>
        <a:lstStyle/>
        <a:p>
          <a:endParaRPr lang="en-US"/>
        </a:p>
      </dgm:t>
    </dgm:pt>
    <dgm:pt modelId="{2175863B-E663-4E9B-94F6-A5D5D2EE9AB6}">
      <dgm:prSet/>
      <dgm:spPr/>
      <dgm:t>
        <a:bodyPr/>
        <a:lstStyle/>
        <a:p>
          <a:r>
            <a:rPr lang="en-NZ" i="1"/>
            <a:t>Ara Institute of Canterbury → ara.ac.nz</a:t>
          </a:r>
          <a:endParaRPr lang="en-US"/>
        </a:p>
      </dgm:t>
    </dgm:pt>
    <dgm:pt modelId="{9866867C-6223-43D3-8CAC-019661B729EE}" type="parTrans" cxnId="{B4777AD8-FA1B-4556-B090-3CEB0F08CCC5}">
      <dgm:prSet/>
      <dgm:spPr/>
      <dgm:t>
        <a:bodyPr/>
        <a:lstStyle/>
        <a:p>
          <a:endParaRPr lang="en-US"/>
        </a:p>
      </dgm:t>
    </dgm:pt>
    <dgm:pt modelId="{FED68397-0B42-4C66-BBCD-4BC78D90516B}" type="sibTrans" cxnId="{B4777AD8-FA1B-4556-B090-3CEB0F08CCC5}">
      <dgm:prSet/>
      <dgm:spPr/>
      <dgm:t>
        <a:bodyPr/>
        <a:lstStyle/>
        <a:p>
          <a:endParaRPr lang="en-US"/>
        </a:p>
      </dgm:t>
    </dgm:pt>
    <dgm:pt modelId="{3E1DC188-B9BA-428E-8D0D-FCB75B627622}">
      <dgm:prSet/>
      <dgm:spPr/>
      <dgm:t>
        <a:bodyPr/>
        <a:lstStyle/>
        <a:p>
          <a:r>
            <a:rPr lang="en-NZ" i="1"/>
            <a:t>Eastern Institute of Technology (EIT) → eit.ac.nz</a:t>
          </a:r>
          <a:endParaRPr lang="en-US"/>
        </a:p>
      </dgm:t>
    </dgm:pt>
    <dgm:pt modelId="{AD08BE96-A1AD-4237-A2A0-9C0F1CFFE220}" type="parTrans" cxnId="{17E9E003-9C14-4AD6-8B04-0DC114454C01}">
      <dgm:prSet/>
      <dgm:spPr/>
      <dgm:t>
        <a:bodyPr/>
        <a:lstStyle/>
        <a:p>
          <a:endParaRPr lang="en-US"/>
        </a:p>
      </dgm:t>
    </dgm:pt>
    <dgm:pt modelId="{00A59A29-A238-4D43-93D9-2B653AE14A93}" type="sibTrans" cxnId="{17E9E003-9C14-4AD6-8B04-0DC114454C01}">
      <dgm:prSet/>
      <dgm:spPr/>
      <dgm:t>
        <a:bodyPr/>
        <a:lstStyle/>
        <a:p>
          <a:endParaRPr lang="en-US"/>
        </a:p>
      </dgm:t>
    </dgm:pt>
    <dgm:pt modelId="{F914343F-607A-4037-88B9-C26E1BB4318F}">
      <dgm:prSet/>
      <dgm:spPr/>
      <dgm:t>
        <a:bodyPr/>
        <a:lstStyle/>
        <a:p>
          <a:r>
            <a:rPr lang="en-NZ" i="1"/>
            <a:t>Manukau Institute of Technology (MIT) → manukau.ac.nz</a:t>
          </a:r>
          <a:endParaRPr lang="en-US"/>
        </a:p>
      </dgm:t>
    </dgm:pt>
    <dgm:pt modelId="{DCA1FBB8-8D96-494C-8237-5432C8D8C1F7}" type="parTrans" cxnId="{B7278B1D-7339-45E0-A71E-28B6CA13788B}">
      <dgm:prSet/>
      <dgm:spPr/>
      <dgm:t>
        <a:bodyPr/>
        <a:lstStyle/>
        <a:p>
          <a:endParaRPr lang="en-US"/>
        </a:p>
      </dgm:t>
    </dgm:pt>
    <dgm:pt modelId="{DA4679D7-57FE-4977-89A8-399540266ECF}" type="sibTrans" cxnId="{B7278B1D-7339-45E0-A71E-28B6CA13788B}">
      <dgm:prSet/>
      <dgm:spPr/>
      <dgm:t>
        <a:bodyPr/>
        <a:lstStyle/>
        <a:p>
          <a:endParaRPr lang="en-US"/>
        </a:p>
      </dgm:t>
    </dgm:pt>
    <dgm:pt modelId="{402D12E3-4262-484D-9C18-4503FB5AE2F1}">
      <dgm:prSet/>
      <dgm:spPr/>
      <dgm:t>
        <a:bodyPr/>
        <a:lstStyle/>
        <a:p>
          <a:r>
            <a:rPr lang="en-NZ" i="1"/>
            <a:t>Nelson Marlborough Institute of Technology (NMIT) → nmit.ac.nz</a:t>
          </a:r>
          <a:endParaRPr lang="en-US"/>
        </a:p>
      </dgm:t>
    </dgm:pt>
    <dgm:pt modelId="{F4F3DDE1-0B71-41C1-BF51-93B7217080C8}" type="parTrans" cxnId="{FC5A8F45-7099-439D-8274-C51014514B8F}">
      <dgm:prSet/>
      <dgm:spPr/>
      <dgm:t>
        <a:bodyPr/>
        <a:lstStyle/>
        <a:p>
          <a:endParaRPr lang="en-US"/>
        </a:p>
      </dgm:t>
    </dgm:pt>
    <dgm:pt modelId="{5561F240-0444-439A-AD91-952A088FF1A9}" type="sibTrans" cxnId="{FC5A8F45-7099-439D-8274-C51014514B8F}">
      <dgm:prSet/>
      <dgm:spPr/>
      <dgm:t>
        <a:bodyPr/>
        <a:lstStyle/>
        <a:p>
          <a:endParaRPr lang="en-US"/>
        </a:p>
      </dgm:t>
    </dgm:pt>
    <dgm:pt modelId="{2CDA8D6F-3FF8-450A-94DE-3D4019365E9F}">
      <dgm:prSet/>
      <dgm:spPr/>
      <dgm:t>
        <a:bodyPr/>
        <a:lstStyle/>
        <a:p>
          <a:r>
            <a:rPr lang="en-NZ" i="1"/>
            <a:t>NorthTec → northtec.ac.nz</a:t>
          </a:r>
          <a:endParaRPr lang="en-US"/>
        </a:p>
      </dgm:t>
    </dgm:pt>
    <dgm:pt modelId="{9F6044B1-3A82-4F00-A09A-404F58D51768}" type="parTrans" cxnId="{C51706F0-47DC-4F16-8A1C-A07C3C2DC511}">
      <dgm:prSet/>
      <dgm:spPr/>
      <dgm:t>
        <a:bodyPr/>
        <a:lstStyle/>
        <a:p>
          <a:endParaRPr lang="en-US"/>
        </a:p>
      </dgm:t>
    </dgm:pt>
    <dgm:pt modelId="{9A2AEFDF-343D-4A07-97F2-6DAA249F92BD}" type="sibTrans" cxnId="{C51706F0-47DC-4F16-8A1C-A07C3C2DC511}">
      <dgm:prSet/>
      <dgm:spPr/>
      <dgm:t>
        <a:bodyPr/>
        <a:lstStyle/>
        <a:p>
          <a:endParaRPr lang="en-US"/>
        </a:p>
      </dgm:t>
    </dgm:pt>
    <dgm:pt modelId="{709359F2-75DD-4296-BC3B-442DDCBECB1A}">
      <dgm:prSet/>
      <dgm:spPr/>
      <dgm:t>
        <a:bodyPr/>
        <a:lstStyle/>
        <a:p>
          <a:r>
            <a:rPr lang="en-NZ" i="1"/>
            <a:t>Otago Polytechnic → op.ac.nz</a:t>
          </a:r>
          <a:endParaRPr lang="en-US"/>
        </a:p>
      </dgm:t>
    </dgm:pt>
    <dgm:pt modelId="{C9277198-8F9A-44D6-8FA2-093C8FF19107}" type="parTrans" cxnId="{08DC0150-932A-4256-A5D5-6FF4B8495B33}">
      <dgm:prSet/>
      <dgm:spPr/>
      <dgm:t>
        <a:bodyPr/>
        <a:lstStyle/>
        <a:p>
          <a:endParaRPr lang="en-US"/>
        </a:p>
      </dgm:t>
    </dgm:pt>
    <dgm:pt modelId="{E658CD5A-0756-4D55-B174-2A0271D648F2}" type="sibTrans" cxnId="{08DC0150-932A-4256-A5D5-6FF4B8495B33}">
      <dgm:prSet/>
      <dgm:spPr/>
      <dgm:t>
        <a:bodyPr/>
        <a:lstStyle/>
        <a:p>
          <a:endParaRPr lang="en-US"/>
        </a:p>
      </dgm:t>
    </dgm:pt>
    <dgm:pt modelId="{35DC4E32-32A3-40D9-A5FF-153ED57410BC}">
      <dgm:prSet/>
      <dgm:spPr/>
      <dgm:t>
        <a:bodyPr/>
        <a:lstStyle/>
        <a:p>
          <a:r>
            <a:rPr lang="en-NZ" i="1"/>
            <a:t>Southern Institute of Technology (SIT) → sit.ac.nz</a:t>
          </a:r>
          <a:endParaRPr lang="en-US"/>
        </a:p>
      </dgm:t>
    </dgm:pt>
    <dgm:pt modelId="{0AE3759F-6D77-4842-B335-10AD09096D06}" type="parTrans" cxnId="{59D9A20A-ACF5-4924-80E8-E2251E797A94}">
      <dgm:prSet/>
      <dgm:spPr/>
      <dgm:t>
        <a:bodyPr/>
        <a:lstStyle/>
        <a:p>
          <a:endParaRPr lang="en-US"/>
        </a:p>
      </dgm:t>
    </dgm:pt>
    <dgm:pt modelId="{A6133292-5957-4D7D-99C6-2AC444BD71A9}" type="sibTrans" cxnId="{59D9A20A-ACF5-4924-80E8-E2251E797A94}">
      <dgm:prSet/>
      <dgm:spPr/>
      <dgm:t>
        <a:bodyPr/>
        <a:lstStyle/>
        <a:p>
          <a:endParaRPr lang="en-US"/>
        </a:p>
      </dgm:t>
    </dgm:pt>
    <dgm:pt modelId="{08440151-0DE3-48E0-AFAF-92F2E0C58C0D}">
      <dgm:prSet/>
      <dgm:spPr/>
      <dgm:t>
        <a:bodyPr/>
        <a:lstStyle/>
        <a:p>
          <a:r>
            <a:rPr lang="en-NZ" i="1" dirty="0"/>
            <a:t>Toi </a:t>
          </a:r>
          <a:r>
            <a:rPr lang="en-NZ" i="1" dirty="0" err="1"/>
            <a:t>Ohomai</a:t>
          </a:r>
          <a:r>
            <a:rPr lang="en-NZ" i="1" dirty="0"/>
            <a:t> Institute of Technology → toiohomai.ac.nz</a:t>
          </a:r>
          <a:endParaRPr lang="en-US" dirty="0"/>
        </a:p>
      </dgm:t>
    </dgm:pt>
    <dgm:pt modelId="{AF33703E-2792-42A5-BE8E-7EC4B1B6F200}" type="parTrans" cxnId="{B7467CBF-0D4A-48D5-B79E-78BF0AA21FA7}">
      <dgm:prSet/>
      <dgm:spPr/>
      <dgm:t>
        <a:bodyPr/>
        <a:lstStyle/>
        <a:p>
          <a:endParaRPr lang="en-US"/>
        </a:p>
      </dgm:t>
    </dgm:pt>
    <dgm:pt modelId="{89172C07-B838-411E-B914-FEAD96645653}" type="sibTrans" cxnId="{B7467CBF-0D4A-48D5-B79E-78BF0AA21FA7}">
      <dgm:prSet/>
      <dgm:spPr/>
      <dgm:t>
        <a:bodyPr/>
        <a:lstStyle/>
        <a:p>
          <a:endParaRPr lang="en-US"/>
        </a:p>
      </dgm:t>
    </dgm:pt>
    <dgm:pt modelId="{69C72727-72EE-4DD2-A76E-EE48B919F798}">
      <dgm:prSet/>
      <dgm:spPr/>
      <dgm:t>
        <a:bodyPr/>
        <a:lstStyle/>
        <a:p>
          <a:r>
            <a:rPr lang="en-NZ" i="1"/>
            <a:t>Unitec Institute of Technology → unitec.ac.nz</a:t>
          </a:r>
          <a:endParaRPr lang="en-US"/>
        </a:p>
      </dgm:t>
    </dgm:pt>
    <dgm:pt modelId="{E30FE1F2-87A3-4CFE-BAAF-02B98D2E3F07}" type="parTrans" cxnId="{4E81C05E-25D2-49BC-8D72-A2407EB6DDC0}">
      <dgm:prSet/>
      <dgm:spPr/>
      <dgm:t>
        <a:bodyPr/>
        <a:lstStyle/>
        <a:p>
          <a:endParaRPr lang="en-US"/>
        </a:p>
      </dgm:t>
    </dgm:pt>
    <dgm:pt modelId="{4A8AF1FE-CF29-43CD-8CF8-E6DF3836B517}" type="sibTrans" cxnId="{4E81C05E-25D2-49BC-8D72-A2407EB6DDC0}">
      <dgm:prSet/>
      <dgm:spPr/>
      <dgm:t>
        <a:bodyPr/>
        <a:lstStyle/>
        <a:p>
          <a:endParaRPr lang="en-US"/>
        </a:p>
      </dgm:t>
    </dgm:pt>
    <dgm:pt modelId="{382B6F88-0792-4C2D-AFFE-B0189772255B}">
      <dgm:prSet/>
      <dgm:spPr/>
      <dgm:t>
        <a:bodyPr/>
        <a:lstStyle/>
        <a:p>
          <a:r>
            <a:rPr lang="en-NZ" i="1"/>
            <a:t>Universal College of Learning (UCOL) → ucol.ac.nz</a:t>
          </a:r>
          <a:endParaRPr lang="en-US"/>
        </a:p>
      </dgm:t>
    </dgm:pt>
    <dgm:pt modelId="{27D55DEF-BD56-4B96-95F7-D7791DBAE3C0}" type="parTrans" cxnId="{CB243F8E-F5E7-4E95-9110-4CCFD9EB2D7D}">
      <dgm:prSet/>
      <dgm:spPr/>
      <dgm:t>
        <a:bodyPr/>
        <a:lstStyle/>
        <a:p>
          <a:endParaRPr lang="en-US"/>
        </a:p>
      </dgm:t>
    </dgm:pt>
    <dgm:pt modelId="{36763448-C3B6-4A73-8E09-66D1F3A61284}" type="sibTrans" cxnId="{CB243F8E-F5E7-4E95-9110-4CCFD9EB2D7D}">
      <dgm:prSet/>
      <dgm:spPr/>
      <dgm:t>
        <a:bodyPr/>
        <a:lstStyle/>
        <a:p>
          <a:endParaRPr lang="en-US"/>
        </a:p>
      </dgm:t>
    </dgm:pt>
    <dgm:pt modelId="{C9885B53-D749-4474-93CC-CD4F068B6A85}">
      <dgm:prSet/>
      <dgm:spPr/>
      <dgm:t>
        <a:bodyPr/>
        <a:lstStyle/>
        <a:p>
          <a:r>
            <a:rPr lang="en-NZ" i="1"/>
            <a:t>Waikato Institute of Technology (Wintec) → wintec.ac.nz</a:t>
          </a:r>
          <a:endParaRPr lang="en-US"/>
        </a:p>
      </dgm:t>
    </dgm:pt>
    <dgm:pt modelId="{67359E12-38B7-4394-9708-2646DBA69313}" type="parTrans" cxnId="{8AB284E3-0109-49C6-9AD5-DB4E779263D1}">
      <dgm:prSet/>
      <dgm:spPr/>
      <dgm:t>
        <a:bodyPr/>
        <a:lstStyle/>
        <a:p>
          <a:endParaRPr lang="en-US"/>
        </a:p>
      </dgm:t>
    </dgm:pt>
    <dgm:pt modelId="{2AE9ACF4-B912-47E4-B6F1-C468E990FF39}" type="sibTrans" cxnId="{8AB284E3-0109-49C6-9AD5-DB4E779263D1}">
      <dgm:prSet/>
      <dgm:spPr/>
      <dgm:t>
        <a:bodyPr/>
        <a:lstStyle/>
        <a:p>
          <a:endParaRPr lang="en-US"/>
        </a:p>
      </dgm:t>
    </dgm:pt>
    <dgm:pt modelId="{CAFC6BAD-A39B-4E6B-B075-92C8995139D4}">
      <dgm:prSet/>
      <dgm:spPr/>
      <dgm:t>
        <a:bodyPr/>
        <a:lstStyle/>
        <a:p>
          <a:r>
            <a:rPr lang="en-NZ" i="1"/>
            <a:t>Wellington Institute of Technology (WelTec) → weltec.ac.nz</a:t>
          </a:r>
          <a:endParaRPr lang="en-US"/>
        </a:p>
      </dgm:t>
    </dgm:pt>
    <dgm:pt modelId="{15931534-7260-44D9-8E81-26AD0B7B0AD2}" type="parTrans" cxnId="{30A40D54-E0CC-4429-85C8-D5CA01227661}">
      <dgm:prSet/>
      <dgm:spPr/>
      <dgm:t>
        <a:bodyPr/>
        <a:lstStyle/>
        <a:p>
          <a:endParaRPr lang="en-US"/>
        </a:p>
      </dgm:t>
    </dgm:pt>
    <dgm:pt modelId="{2EF39B2C-0977-4562-A73C-B1CDBA13A31A}" type="sibTrans" cxnId="{30A40D54-E0CC-4429-85C8-D5CA01227661}">
      <dgm:prSet/>
      <dgm:spPr/>
      <dgm:t>
        <a:bodyPr/>
        <a:lstStyle/>
        <a:p>
          <a:endParaRPr lang="en-US"/>
        </a:p>
      </dgm:t>
    </dgm:pt>
    <dgm:pt modelId="{D06BEF92-310F-443B-A880-484FAEEE4DF9}">
      <dgm:prSet/>
      <dgm:spPr/>
      <dgm:t>
        <a:bodyPr/>
        <a:lstStyle/>
        <a:p>
          <a:r>
            <a:rPr lang="en-NZ" i="1"/>
            <a:t>Whitireia New Zealand → whitireia.ac.nz</a:t>
          </a:r>
          <a:endParaRPr lang="en-US"/>
        </a:p>
      </dgm:t>
    </dgm:pt>
    <dgm:pt modelId="{7E51F5D9-6FE0-47E5-9A9A-5219A9555513}" type="parTrans" cxnId="{9D665633-9A1C-4DFF-852B-B20A5BAEC357}">
      <dgm:prSet/>
      <dgm:spPr/>
      <dgm:t>
        <a:bodyPr/>
        <a:lstStyle/>
        <a:p>
          <a:endParaRPr lang="en-US"/>
        </a:p>
      </dgm:t>
    </dgm:pt>
    <dgm:pt modelId="{79B56503-441D-44E2-AA01-F99678102AC8}" type="sibTrans" cxnId="{9D665633-9A1C-4DFF-852B-B20A5BAEC357}">
      <dgm:prSet/>
      <dgm:spPr/>
      <dgm:t>
        <a:bodyPr/>
        <a:lstStyle/>
        <a:p>
          <a:endParaRPr lang="en-US"/>
        </a:p>
      </dgm:t>
    </dgm:pt>
    <dgm:pt modelId="{191F2567-F0D8-4EB6-8248-6AD2C7FC557A}" type="pres">
      <dgm:prSet presAssocID="{2936A31B-FABC-439B-87CC-1305D47C1912}" presName="Name0" presStyleCnt="0">
        <dgm:presLayoutVars>
          <dgm:dir/>
          <dgm:resizeHandles/>
        </dgm:presLayoutVars>
      </dgm:prSet>
      <dgm:spPr/>
    </dgm:pt>
    <dgm:pt modelId="{758741B1-0482-4E08-9C24-B1B19B585DEE}" type="pres">
      <dgm:prSet presAssocID="{82616992-3E94-4923-B564-1EE4F5C50CD1}" presName="compNode" presStyleCnt="0"/>
      <dgm:spPr/>
    </dgm:pt>
    <dgm:pt modelId="{B736C4A3-78FA-42F2-B857-08F38BA3207B}" type="pres">
      <dgm:prSet presAssocID="{82616992-3E94-4923-B564-1EE4F5C50CD1}" presName="dummyConnPt" presStyleCnt="0"/>
      <dgm:spPr/>
    </dgm:pt>
    <dgm:pt modelId="{F9456493-C067-4B3E-BC1B-224A42DF3A0F}" type="pres">
      <dgm:prSet presAssocID="{82616992-3E94-4923-B564-1EE4F5C50CD1}" presName="node" presStyleLbl="node1" presStyleIdx="0" presStyleCnt="1" custLinFactNeighborX="-284" custLinFactNeighborY="-363">
        <dgm:presLayoutVars>
          <dgm:bulletEnabled val="1"/>
        </dgm:presLayoutVars>
      </dgm:prSet>
      <dgm:spPr/>
    </dgm:pt>
  </dgm:ptLst>
  <dgm:cxnLst>
    <dgm:cxn modelId="{17E9E003-9C14-4AD6-8B04-0DC114454C01}" srcId="{82616992-3E94-4923-B564-1EE4F5C50CD1}" destId="{3E1DC188-B9BA-428E-8D0D-FCB75B627622}" srcOrd="1" destOrd="0" parTransId="{AD08BE96-A1AD-4237-A2A0-9C0F1CFFE220}" sibTransId="{00A59A29-A238-4D43-93D9-2B653AE14A93}"/>
    <dgm:cxn modelId="{59D9A20A-ACF5-4924-80E8-E2251E797A94}" srcId="{82616992-3E94-4923-B564-1EE4F5C50CD1}" destId="{35DC4E32-32A3-40D9-A5FF-153ED57410BC}" srcOrd="6" destOrd="0" parTransId="{0AE3759F-6D77-4842-B335-10AD09096D06}" sibTransId="{A6133292-5957-4D7D-99C6-2AC444BD71A9}"/>
    <dgm:cxn modelId="{32CF631A-4DD5-4BD1-9DED-E3127B9B6E2F}" type="presOf" srcId="{F914343F-607A-4037-88B9-C26E1BB4318F}" destId="{F9456493-C067-4B3E-BC1B-224A42DF3A0F}" srcOrd="0" destOrd="3" presId="urn:microsoft.com/office/officeart/2005/8/layout/bProcess4"/>
    <dgm:cxn modelId="{B7278B1D-7339-45E0-A71E-28B6CA13788B}" srcId="{82616992-3E94-4923-B564-1EE4F5C50CD1}" destId="{F914343F-607A-4037-88B9-C26E1BB4318F}" srcOrd="2" destOrd="0" parTransId="{DCA1FBB8-8D96-494C-8237-5432C8D8C1F7}" sibTransId="{DA4679D7-57FE-4977-89A8-399540266ECF}"/>
    <dgm:cxn modelId="{3B9E3026-CA8C-4775-87BC-311F136FB8E8}" type="presOf" srcId="{382B6F88-0792-4C2D-AFFE-B0189772255B}" destId="{F9456493-C067-4B3E-BC1B-224A42DF3A0F}" srcOrd="0" destOrd="10" presId="urn:microsoft.com/office/officeart/2005/8/layout/bProcess4"/>
    <dgm:cxn modelId="{9D665633-9A1C-4DFF-852B-B20A5BAEC357}" srcId="{82616992-3E94-4923-B564-1EE4F5C50CD1}" destId="{D06BEF92-310F-443B-A880-484FAEEE4DF9}" srcOrd="12" destOrd="0" parTransId="{7E51F5D9-6FE0-47E5-9A9A-5219A9555513}" sibTransId="{79B56503-441D-44E2-AA01-F99678102AC8}"/>
    <dgm:cxn modelId="{1124E63D-E000-4291-B582-8B38C9816D3C}" type="presOf" srcId="{2CDA8D6F-3FF8-450A-94DE-3D4019365E9F}" destId="{F9456493-C067-4B3E-BC1B-224A42DF3A0F}" srcOrd="0" destOrd="5" presId="urn:microsoft.com/office/officeart/2005/8/layout/bProcess4"/>
    <dgm:cxn modelId="{4E81C05E-25D2-49BC-8D72-A2407EB6DDC0}" srcId="{82616992-3E94-4923-B564-1EE4F5C50CD1}" destId="{69C72727-72EE-4DD2-A76E-EE48B919F798}" srcOrd="8" destOrd="0" parTransId="{E30FE1F2-87A3-4CFE-BAAF-02B98D2E3F07}" sibTransId="{4A8AF1FE-CF29-43CD-8CF8-E6DF3836B517}"/>
    <dgm:cxn modelId="{91600964-C0F4-41F5-B0BB-1F6164699ECB}" type="presOf" srcId="{2936A31B-FABC-439B-87CC-1305D47C1912}" destId="{191F2567-F0D8-4EB6-8248-6AD2C7FC557A}" srcOrd="0" destOrd="0" presId="urn:microsoft.com/office/officeart/2005/8/layout/bProcess4"/>
    <dgm:cxn modelId="{24311A44-0260-4488-92FC-CBB6C5E62348}" type="presOf" srcId="{C9885B53-D749-4474-93CC-CD4F068B6A85}" destId="{F9456493-C067-4B3E-BC1B-224A42DF3A0F}" srcOrd="0" destOrd="11" presId="urn:microsoft.com/office/officeart/2005/8/layout/bProcess4"/>
    <dgm:cxn modelId="{FC5A8F45-7099-439D-8274-C51014514B8F}" srcId="{82616992-3E94-4923-B564-1EE4F5C50CD1}" destId="{402D12E3-4262-484D-9C18-4503FB5AE2F1}" srcOrd="3" destOrd="0" parTransId="{F4F3DDE1-0B71-41C1-BF51-93B7217080C8}" sibTransId="{5561F240-0444-439A-AD91-952A088FF1A9}"/>
    <dgm:cxn modelId="{1ED2394C-BA74-4DDA-8E4A-198E153CD80B}" type="presOf" srcId="{35DC4E32-32A3-40D9-A5FF-153ED57410BC}" destId="{F9456493-C067-4B3E-BC1B-224A42DF3A0F}" srcOrd="0" destOrd="7" presId="urn:microsoft.com/office/officeart/2005/8/layout/bProcess4"/>
    <dgm:cxn modelId="{08DC0150-932A-4256-A5D5-6FF4B8495B33}" srcId="{82616992-3E94-4923-B564-1EE4F5C50CD1}" destId="{709359F2-75DD-4296-BC3B-442DDCBECB1A}" srcOrd="5" destOrd="0" parTransId="{C9277198-8F9A-44D6-8FA2-093C8FF19107}" sibTransId="{E658CD5A-0756-4D55-B174-2A0271D648F2}"/>
    <dgm:cxn modelId="{30A40D54-E0CC-4429-85C8-D5CA01227661}" srcId="{82616992-3E94-4923-B564-1EE4F5C50CD1}" destId="{CAFC6BAD-A39B-4E6B-B075-92C8995139D4}" srcOrd="11" destOrd="0" parTransId="{15931534-7260-44D9-8E81-26AD0B7B0AD2}" sibTransId="{2EF39B2C-0977-4562-A73C-B1CDBA13A31A}"/>
    <dgm:cxn modelId="{9777B975-5150-43A5-8D43-956BE9CE8826}" srcId="{2936A31B-FABC-439B-87CC-1305D47C1912}" destId="{82616992-3E94-4923-B564-1EE4F5C50CD1}" srcOrd="0" destOrd="0" parTransId="{F7E2C9DD-5151-4ABF-939F-C61C1EB1FDFE}" sibTransId="{A6157DDE-47A2-4EDC-BA2B-8760A6D30FC4}"/>
    <dgm:cxn modelId="{035D8377-12D3-466A-B855-FC12AA0C85D1}" type="presOf" srcId="{CAFC6BAD-A39B-4E6B-B075-92C8995139D4}" destId="{F9456493-C067-4B3E-BC1B-224A42DF3A0F}" srcOrd="0" destOrd="12" presId="urn:microsoft.com/office/officeart/2005/8/layout/bProcess4"/>
    <dgm:cxn modelId="{25F0E158-0D5C-445C-A1E3-2D951F581ABD}" type="presOf" srcId="{08440151-0DE3-48E0-AFAF-92F2E0C58C0D}" destId="{F9456493-C067-4B3E-BC1B-224A42DF3A0F}" srcOrd="0" destOrd="8" presId="urn:microsoft.com/office/officeart/2005/8/layout/bProcess4"/>
    <dgm:cxn modelId="{E9BF427E-A004-459A-A25B-44746DA9ED38}" type="presOf" srcId="{69C72727-72EE-4DD2-A76E-EE48B919F798}" destId="{F9456493-C067-4B3E-BC1B-224A42DF3A0F}" srcOrd="0" destOrd="9" presId="urn:microsoft.com/office/officeart/2005/8/layout/bProcess4"/>
    <dgm:cxn modelId="{50AA497E-32CA-4B8C-97E0-0F310508E92F}" type="presOf" srcId="{D06BEF92-310F-443B-A880-484FAEEE4DF9}" destId="{F9456493-C067-4B3E-BC1B-224A42DF3A0F}" srcOrd="0" destOrd="13" presId="urn:microsoft.com/office/officeart/2005/8/layout/bProcess4"/>
    <dgm:cxn modelId="{B8A52F8E-0C37-428A-BAB1-BB6BDA821DD4}" type="presOf" srcId="{82616992-3E94-4923-B564-1EE4F5C50CD1}" destId="{F9456493-C067-4B3E-BC1B-224A42DF3A0F}" srcOrd="0" destOrd="0" presId="urn:microsoft.com/office/officeart/2005/8/layout/bProcess4"/>
    <dgm:cxn modelId="{CB243F8E-F5E7-4E95-9110-4CCFD9EB2D7D}" srcId="{82616992-3E94-4923-B564-1EE4F5C50CD1}" destId="{382B6F88-0792-4C2D-AFFE-B0189772255B}" srcOrd="9" destOrd="0" parTransId="{27D55DEF-BD56-4B96-95F7-D7791DBAE3C0}" sibTransId="{36763448-C3B6-4A73-8E09-66D1F3A61284}"/>
    <dgm:cxn modelId="{876FF292-068E-404A-8F99-030A2BF68279}" type="presOf" srcId="{2175863B-E663-4E9B-94F6-A5D5D2EE9AB6}" destId="{F9456493-C067-4B3E-BC1B-224A42DF3A0F}" srcOrd="0" destOrd="1" presId="urn:microsoft.com/office/officeart/2005/8/layout/bProcess4"/>
    <dgm:cxn modelId="{F16C8E94-1545-4CA3-A5EB-BAA4C97FFCDD}" type="presOf" srcId="{402D12E3-4262-484D-9C18-4503FB5AE2F1}" destId="{F9456493-C067-4B3E-BC1B-224A42DF3A0F}" srcOrd="0" destOrd="4" presId="urn:microsoft.com/office/officeart/2005/8/layout/bProcess4"/>
    <dgm:cxn modelId="{751BD4AF-6ED7-4F41-8DBD-FE564DC8BDA0}" type="presOf" srcId="{709359F2-75DD-4296-BC3B-442DDCBECB1A}" destId="{F9456493-C067-4B3E-BC1B-224A42DF3A0F}" srcOrd="0" destOrd="6" presId="urn:microsoft.com/office/officeart/2005/8/layout/bProcess4"/>
    <dgm:cxn modelId="{B7467CBF-0D4A-48D5-B79E-78BF0AA21FA7}" srcId="{82616992-3E94-4923-B564-1EE4F5C50CD1}" destId="{08440151-0DE3-48E0-AFAF-92F2E0C58C0D}" srcOrd="7" destOrd="0" parTransId="{AF33703E-2792-42A5-BE8E-7EC4B1B6F200}" sibTransId="{89172C07-B838-411E-B914-FEAD96645653}"/>
    <dgm:cxn modelId="{B4777AD8-FA1B-4556-B090-3CEB0F08CCC5}" srcId="{82616992-3E94-4923-B564-1EE4F5C50CD1}" destId="{2175863B-E663-4E9B-94F6-A5D5D2EE9AB6}" srcOrd="0" destOrd="0" parTransId="{9866867C-6223-43D3-8CAC-019661B729EE}" sibTransId="{FED68397-0B42-4C66-BBCD-4BC78D90516B}"/>
    <dgm:cxn modelId="{8AB284E3-0109-49C6-9AD5-DB4E779263D1}" srcId="{82616992-3E94-4923-B564-1EE4F5C50CD1}" destId="{C9885B53-D749-4474-93CC-CD4F068B6A85}" srcOrd="10" destOrd="0" parTransId="{67359E12-38B7-4394-9708-2646DBA69313}" sibTransId="{2AE9ACF4-B912-47E4-B6F1-C468E990FF39}"/>
    <dgm:cxn modelId="{C51706F0-47DC-4F16-8A1C-A07C3C2DC511}" srcId="{82616992-3E94-4923-B564-1EE4F5C50CD1}" destId="{2CDA8D6F-3FF8-450A-94DE-3D4019365E9F}" srcOrd="4" destOrd="0" parTransId="{9F6044B1-3A82-4F00-A09A-404F58D51768}" sibTransId="{9A2AEFDF-343D-4A07-97F2-6DAA249F92BD}"/>
    <dgm:cxn modelId="{6244CCF3-2246-400C-8B7B-3652938CAB50}" type="presOf" srcId="{3E1DC188-B9BA-428E-8D0D-FCB75B627622}" destId="{F9456493-C067-4B3E-BC1B-224A42DF3A0F}" srcOrd="0" destOrd="2" presId="urn:microsoft.com/office/officeart/2005/8/layout/bProcess4"/>
    <dgm:cxn modelId="{C04A2A6B-9DFE-477F-9AB0-053F6272D23B}" type="presParOf" srcId="{191F2567-F0D8-4EB6-8248-6AD2C7FC557A}" destId="{758741B1-0482-4E08-9C24-B1B19B585DEE}" srcOrd="0" destOrd="0" presId="urn:microsoft.com/office/officeart/2005/8/layout/bProcess4"/>
    <dgm:cxn modelId="{E612EF2E-D814-4A78-B084-EC1CCEFDC671}" type="presParOf" srcId="{758741B1-0482-4E08-9C24-B1B19B585DEE}" destId="{B736C4A3-78FA-42F2-B857-08F38BA3207B}" srcOrd="0" destOrd="0" presId="urn:microsoft.com/office/officeart/2005/8/layout/bProcess4"/>
    <dgm:cxn modelId="{638679CC-8351-40FE-AD8C-E5468413DE9B}" type="presParOf" srcId="{758741B1-0482-4E08-9C24-B1B19B585DEE}" destId="{F9456493-C067-4B3E-BC1B-224A42DF3A0F}" srcOrd="1" destOrd="0" presId="urn:microsoft.com/office/officeart/2005/8/layout/b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E10A7F-18F1-4FDF-9790-F87B3E3562F3}"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E0A5526A-015F-4F7E-9E00-F501A6EAFB8B}">
      <dgm:prSet/>
      <dgm:spPr/>
      <dgm:t>
        <a:bodyPr/>
        <a:lstStyle/>
        <a:p>
          <a:r>
            <a:rPr lang="en-US"/>
            <a:t>Employment NZ: www.employment.govt.nz</a:t>
          </a:r>
        </a:p>
      </dgm:t>
    </dgm:pt>
    <dgm:pt modelId="{DB0F09E8-5D13-465B-BEF0-795E15233388}" type="parTrans" cxnId="{7A58A937-3CA5-4C32-8A5D-03F4E5BDEFC4}">
      <dgm:prSet/>
      <dgm:spPr/>
      <dgm:t>
        <a:bodyPr/>
        <a:lstStyle/>
        <a:p>
          <a:endParaRPr lang="en-US"/>
        </a:p>
      </dgm:t>
    </dgm:pt>
    <dgm:pt modelId="{EDD604D4-5057-43C5-93E7-8070859B9DEC}" type="sibTrans" cxnId="{7A58A937-3CA5-4C32-8A5D-03F4E5BDEFC4}">
      <dgm:prSet/>
      <dgm:spPr/>
      <dgm:t>
        <a:bodyPr/>
        <a:lstStyle/>
        <a:p>
          <a:endParaRPr lang="en-US"/>
        </a:p>
      </dgm:t>
    </dgm:pt>
    <dgm:pt modelId="{77526BD0-C09D-4071-8EE9-26D8BE018191}">
      <dgm:prSet/>
      <dgm:spPr/>
      <dgm:t>
        <a:bodyPr/>
        <a:lstStyle/>
        <a:p>
          <a:r>
            <a:rPr lang="en-US"/>
            <a:t>Career planning: www.tahatu.govt.nz</a:t>
          </a:r>
        </a:p>
      </dgm:t>
    </dgm:pt>
    <dgm:pt modelId="{9AD551B3-EDC5-4513-B495-89EE1D4173A9}" type="parTrans" cxnId="{41FE5EED-BD0D-4016-8AF0-E7A97C54266A}">
      <dgm:prSet/>
      <dgm:spPr/>
      <dgm:t>
        <a:bodyPr/>
        <a:lstStyle/>
        <a:p>
          <a:endParaRPr lang="en-US"/>
        </a:p>
      </dgm:t>
    </dgm:pt>
    <dgm:pt modelId="{1FCB5447-38C7-4714-88BE-0D5222C88527}" type="sibTrans" cxnId="{41FE5EED-BD0D-4016-8AF0-E7A97C54266A}">
      <dgm:prSet/>
      <dgm:spPr/>
      <dgm:t>
        <a:bodyPr/>
        <a:lstStyle/>
        <a:p>
          <a:endParaRPr lang="en-US"/>
        </a:p>
      </dgm:t>
    </dgm:pt>
    <dgm:pt modelId="{BA7A074B-33E6-4D7A-8CEE-A59BB10049C3}">
      <dgm:prSet/>
      <dgm:spPr/>
      <dgm:t>
        <a:bodyPr/>
        <a:lstStyle/>
        <a:p>
          <a:r>
            <a:rPr lang="en-US"/>
            <a:t>Seek: www.seek.co.nz</a:t>
          </a:r>
        </a:p>
      </dgm:t>
    </dgm:pt>
    <dgm:pt modelId="{5F06F104-7ED8-4FBE-BD76-BDD739ADFC23}" type="parTrans" cxnId="{97DD66C3-D512-4770-8710-AB2E80EA5630}">
      <dgm:prSet/>
      <dgm:spPr/>
      <dgm:t>
        <a:bodyPr/>
        <a:lstStyle/>
        <a:p>
          <a:endParaRPr lang="en-US"/>
        </a:p>
      </dgm:t>
    </dgm:pt>
    <dgm:pt modelId="{F7541093-9BDB-451F-A8FE-6D2D0C6005FE}" type="sibTrans" cxnId="{97DD66C3-D512-4770-8710-AB2E80EA5630}">
      <dgm:prSet/>
      <dgm:spPr/>
      <dgm:t>
        <a:bodyPr/>
        <a:lstStyle/>
        <a:p>
          <a:endParaRPr lang="en-US"/>
        </a:p>
      </dgm:t>
    </dgm:pt>
    <dgm:pt modelId="{0C9653AB-C96A-4C6E-B1C9-470663E0A6B8}">
      <dgm:prSet/>
      <dgm:spPr/>
      <dgm:t>
        <a:bodyPr/>
        <a:lstStyle/>
        <a:p>
          <a:r>
            <a:rPr lang="en-US"/>
            <a:t>Trade Me Jobs: www.trademe.co.nz/jobs</a:t>
          </a:r>
        </a:p>
      </dgm:t>
    </dgm:pt>
    <dgm:pt modelId="{3B5AC69C-341D-4DA9-A649-B38AC2753784}" type="parTrans" cxnId="{DA788ECC-012F-48E9-B59C-FAEB086A83DB}">
      <dgm:prSet/>
      <dgm:spPr/>
      <dgm:t>
        <a:bodyPr/>
        <a:lstStyle/>
        <a:p>
          <a:endParaRPr lang="en-US"/>
        </a:p>
      </dgm:t>
    </dgm:pt>
    <dgm:pt modelId="{12AD04EB-E13B-4C77-B02E-2381827BF261}" type="sibTrans" cxnId="{DA788ECC-012F-48E9-B59C-FAEB086A83DB}">
      <dgm:prSet/>
      <dgm:spPr/>
      <dgm:t>
        <a:bodyPr/>
        <a:lstStyle/>
        <a:p>
          <a:endParaRPr lang="en-US"/>
        </a:p>
      </dgm:t>
    </dgm:pt>
    <dgm:pt modelId="{D55B069B-28AF-4833-B809-97F5581BF6B5}">
      <dgm:prSet/>
      <dgm:spPr/>
      <dgm:t>
        <a:bodyPr/>
        <a:lstStyle/>
        <a:p>
          <a:r>
            <a:rPr lang="en-US"/>
            <a:t>LinkedIn: www.linkedin.com/jobs</a:t>
          </a:r>
        </a:p>
      </dgm:t>
    </dgm:pt>
    <dgm:pt modelId="{2C1EA5A3-D75E-46E8-911B-26F643A30CEB}" type="parTrans" cxnId="{A87C3F15-AF0B-47CB-9F67-0A91034FB47D}">
      <dgm:prSet/>
      <dgm:spPr/>
      <dgm:t>
        <a:bodyPr/>
        <a:lstStyle/>
        <a:p>
          <a:endParaRPr lang="en-US"/>
        </a:p>
      </dgm:t>
    </dgm:pt>
    <dgm:pt modelId="{897BA138-66F9-4DEE-9151-653CE179EC3B}" type="sibTrans" cxnId="{A87C3F15-AF0B-47CB-9F67-0A91034FB47D}">
      <dgm:prSet/>
      <dgm:spPr/>
      <dgm:t>
        <a:bodyPr/>
        <a:lstStyle/>
        <a:p>
          <a:endParaRPr lang="en-US"/>
        </a:p>
      </dgm:t>
    </dgm:pt>
    <dgm:pt modelId="{EEF33405-868A-4298-8428-AE767FE29AA4}">
      <dgm:prSet/>
      <dgm:spPr/>
      <dgm:t>
        <a:bodyPr/>
        <a:lstStyle/>
        <a:p>
          <a:r>
            <a:rPr lang="en-US"/>
            <a:t>Student Job Search: www.sjs.co.nz</a:t>
          </a:r>
        </a:p>
      </dgm:t>
    </dgm:pt>
    <dgm:pt modelId="{A66A4DE9-C3DC-4589-BC68-964DC9465727}" type="parTrans" cxnId="{18C1ECE7-2565-44DE-AA38-4FED9BDE8DF7}">
      <dgm:prSet/>
      <dgm:spPr/>
      <dgm:t>
        <a:bodyPr/>
        <a:lstStyle/>
        <a:p>
          <a:endParaRPr lang="en-US"/>
        </a:p>
      </dgm:t>
    </dgm:pt>
    <dgm:pt modelId="{0E2E3E86-6C54-4DCF-97B3-6FE390A71764}" type="sibTrans" cxnId="{18C1ECE7-2565-44DE-AA38-4FED9BDE8DF7}">
      <dgm:prSet/>
      <dgm:spPr/>
      <dgm:t>
        <a:bodyPr/>
        <a:lstStyle/>
        <a:p>
          <a:endParaRPr lang="en-US"/>
        </a:p>
      </dgm:t>
    </dgm:pt>
    <dgm:pt modelId="{43FAB27C-3C99-4045-878A-502A8F9D8E99}">
      <dgm:prSet/>
      <dgm:spPr/>
      <dgm:t>
        <a:bodyPr/>
        <a:lstStyle/>
        <a:p>
          <a:r>
            <a:rPr lang="en-US" dirty="0"/>
            <a:t>Kiwi Health Jobs: www.kiwihealthjobs.com</a:t>
          </a:r>
        </a:p>
      </dgm:t>
    </dgm:pt>
    <dgm:pt modelId="{E19E2CA8-758F-4C63-BBB0-1ACCEB6159FE}" type="parTrans" cxnId="{3A344E0D-E5F3-49A2-89B4-FD187F3655AF}">
      <dgm:prSet/>
      <dgm:spPr/>
      <dgm:t>
        <a:bodyPr/>
        <a:lstStyle/>
        <a:p>
          <a:endParaRPr lang="en-US"/>
        </a:p>
      </dgm:t>
    </dgm:pt>
    <dgm:pt modelId="{E84C5FD3-CEAE-49E4-BD5C-3A2121446112}" type="sibTrans" cxnId="{3A344E0D-E5F3-49A2-89B4-FD187F3655AF}">
      <dgm:prSet/>
      <dgm:spPr/>
      <dgm:t>
        <a:bodyPr/>
        <a:lstStyle/>
        <a:p>
          <a:endParaRPr lang="en-US"/>
        </a:p>
      </dgm:t>
    </dgm:pt>
    <dgm:pt modelId="{99A39A94-10B0-44F2-BCDB-F4804526E2BA}" type="pres">
      <dgm:prSet presAssocID="{F0E10A7F-18F1-4FDF-9790-F87B3E3562F3}" presName="vert0" presStyleCnt="0">
        <dgm:presLayoutVars>
          <dgm:dir/>
          <dgm:animOne val="branch"/>
          <dgm:animLvl val="lvl"/>
        </dgm:presLayoutVars>
      </dgm:prSet>
      <dgm:spPr/>
    </dgm:pt>
    <dgm:pt modelId="{69F1F7F9-A3C0-4591-BC26-0A288A8FC23E}" type="pres">
      <dgm:prSet presAssocID="{E0A5526A-015F-4F7E-9E00-F501A6EAFB8B}" presName="thickLine" presStyleLbl="alignNode1" presStyleIdx="0" presStyleCnt="7"/>
      <dgm:spPr/>
    </dgm:pt>
    <dgm:pt modelId="{C2B0F482-5855-4EA2-98C3-7F7C53E870CA}" type="pres">
      <dgm:prSet presAssocID="{E0A5526A-015F-4F7E-9E00-F501A6EAFB8B}" presName="horz1" presStyleCnt="0"/>
      <dgm:spPr/>
    </dgm:pt>
    <dgm:pt modelId="{EA4C8A69-99D1-4139-8B25-8AF8EED125CF}" type="pres">
      <dgm:prSet presAssocID="{E0A5526A-015F-4F7E-9E00-F501A6EAFB8B}" presName="tx1" presStyleLbl="revTx" presStyleIdx="0" presStyleCnt="7"/>
      <dgm:spPr/>
    </dgm:pt>
    <dgm:pt modelId="{493C3CA3-E156-4B19-85EE-28B15626C190}" type="pres">
      <dgm:prSet presAssocID="{E0A5526A-015F-4F7E-9E00-F501A6EAFB8B}" presName="vert1" presStyleCnt="0"/>
      <dgm:spPr/>
    </dgm:pt>
    <dgm:pt modelId="{B2485E8D-F75C-4461-A747-C07555F49226}" type="pres">
      <dgm:prSet presAssocID="{77526BD0-C09D-4071-8EE9-26D8BE018191}" presName="thickLine" presStyleLbl="alignNode1" presStyleIdx="1" presStyleCnt="7"/>
      <dgm:spPr/>
    </dgm:pt>
    <dgm:pt modelId="{9835236B-0F15-4BA4-AE74-7EECE35731AF}" type="pres">
      <dgm:prSet presAssocID="{77526BD0-C09D-4071-8EE9-26D8BE018191}" presName="horz1" presStyleCnt="0"/>
      <dgm:spPr/>
    </dgm:pt>
    <dgm:pt modelId="{F6F034D3-BCDD-46A2-B604-360BB7D3A5DB}" type="pres">
      <dgm:prSet presAssocID="{77526BD0-C09D-4071-8EE9-26D8BE018191}" presName="tx1" presStyleLbl="revTx" presStyleIdx="1" presStyleCnt="7"/>
      <dgm:spPr/>
    </dgm:pt>
    <dgm:pt modelId="{5725639C-9AF2-4A85-9F7B-2ADC42C12A81}" type="pres">
      <dgm:prSet presAssocID="{77526BD0-C09D-4071-8EE9-26D8BE018191}" presName="vert1" presStyleCnt="0"/>
      <dgm:spPr/>
    </dgm:pt>
    <dgm:pt modelId="{DCC25468-F260-4C63-A145-D4E85590A027}" type="pres">
      <dgm:prSet presAssocID="{BA7A074B-33E6-4D7A-8CEE-A59BB10049C3}" presName="thickLine" presStyleLbl="alignNode1" presStyleIdx="2" presStyleCnt="7"/>
      <dgm:spPr/>
    </dgm:pt>
    <dgm:pt modelId="{6FF9D4C6-82ED-4A08-AE7A-AABBF3C7E6C1}" type="pres">
      <dgm:prSet presAssocID="{BA7A074B-33E6-4D7A-8CEE-A59BB10049C3}" presName="horz1" presStyleCnt="0"/>
      <dgm:spPr/>
    </dgm:pt>
    <dgm:pt modelId="{5A7F55E2-BD30-410E-955E-53D41CDE5C35}" type="pres">
      <dgm:prSet presAssocID="{BA7A074B-33E6-4D7A-8CEE-A59BB10049C3}" presName="tx1" presStyleLbl="revTx" presStyleIdx="2" presStyleCnt="7"/>
      <dgm:spPr/>
    </dgm:pt>
    <dgm:pt modelId="{21DF1E5A-BED4-4785-B09D-BCE6CEC6E720}" type="pres">
      <dgm:prSet presAssocID="{BA7A074B-33E6-4D7A-8CEE-A59BB10049C3}" presName="vert1" presStyleCnt="0"/>
      <dgm:spPr/>
    </dgm:pt>
    <dgm:pt modelId="{412A84B1-CF8D-48EA-AD83-B1E4432525BB}" type="pres">
      <dgm:prSet presAssocID="{0C9653AB-C96A-4C6E-B1C9-470663E0A6B8}" presName="thickLine" presStyleLbl="alignNode1" presStyleIdx="3" presStyleCnt="7"/>
      <dgm:spPr/>
    </dgm:pt>
    <dgm:pt modelId="{C638B0AA-1AEA-4237-905E-3F197B161659}" type="pres">
      <dgm:prSet presAssocID="{0C9653AB-C96A-4C6E-B1C9-470663E0A6B8}" presName="horz1" presStyleCnt="0"/>
      <dgm:spPr/>
    </dgm:pt>
    <dgm:pt modelId="{9197C7A2-98FA-4069-BE21-812850FB5EF0}" type="pres">
      <dgm:prSet presAssocID="{0C9653AB-C96A-4C6E-B1C9-470663E0A6B8}" presName="tx1" presStyleLbl="revTx" presStyleIdx="3" presStyleCnt="7"/>
      <dgm:spPr/>
    </dgm:pt>
    <dgm:pt modelId="{59B32297-8CD9-40BA-AD9A-75EABBE5B3F4}" type="pres">
      <dgm:prSet presAssocID="{0C9653AB-C96A-4C6E-B1C9-470663E0A6B8}" presName="vert1" presStyleCnt="0"/>
      <dgm:spPr/>
    </dgm:pt>
    <dgm:pt modelId="{67FB1F2F-5019-4BE1-9E31-553E49A2C592}" type="pres">
      <dgm:prSet presAssocID="{D55B069B-28AF-4833-B809-97F5581BF6B5}" presName="thickLine" presStyleLbl="alignNode1" presStyleIdx="4" presStyleCnt="7"/>
      <dgm:spPr/>
    </dgm:pt>
    <dgm:pt modelId="{1C744BEC-5333-49F6-874B-2FD19BE3699D}" type="pres">
      <dgm:prSet presAssocID="{D55B069B-28AF-4833-B809-97F5581BF6B5}" presName="horz1" presStyleCnt="0"/>
      <dgm:spPr/>
    </dgm:pt>
    <dgm:pt modelId="{3322AEE3-E47C-47FF-8791-B9FA28B74F75}" type="pres">
      <dgm:prSet presAssocID="{D55B069B-28AF-4833-B809-97F5581BF6B5}" presName="tx1" presStyleLbl="revTx" presStyleIdx="4" presStyleCnt="7"/>
      <dgm:spPr/>
    </dgm:pt>
    <dgm:pt modelId="{DB913F7B-8EA1-488B-B942-51E528932C15}" type="pres">
      <dgm:prSet presAssocID="{D55B069B-28AF-4833-B809-97F5581BF6B5}" presName="vert1" presStyleCnt="0"/>
      <dgm:spPr/>
    </dgm:pt>
    <dgm:pt modelId="{34883CDB-E18A-4E8E-BAC3-9D65B36E5E2D}" type="pres">
      <dgm:prSet presAssocID="{EEF33405-868A-4298-8428-AE767FE29AA4}" presName="thickLine" presStyleLbl="alignNode1" presStyleIdx="5" presStyleCnt="7"/>
      <dgm:spPr/>
    </dgm:pt>
    <dgm:pt modelId="{F30BAF5B-F29E-4E5C-9AA4-9B58A1677040}" type="pres">
      <dgm:prSet presAssocID="{EEF33405-868A-4298-8428-AE767FE29AA4}" presName="horz1" presStyleCnt="0"/>
      <dgm:spPr/>
    </dgm:pt>
    <dgm:pt modelId="{1D98FAB5-B0D4-4FAC-8554-D8AAA606F733}" type="pres">
      <dgm:prSet presAssocID="{EEF33405-868A-4298-8428-AE767FE29AA4}" presName="tx1" presStyleLbl="revTx" presStyleIdx="5" presStyleCnt="7"/>
      <dgm:spPr/>
    </dgm:pt>
    <dgm:pt modelId="{4554B672-776A-4D49-B1A9-FB8CE633BB9C}" type="pres">
      <dgm:prSet presAssocID="{EEF33405-868A-4298-8428-AE767FE29AA4}" presName="vert1" presStyleCnt="0"/>
      <dgm:spPr/>
    </dgm:pt>
    <dgm:pt modelId="{C83BD92B-E259-4DA1-9BBE-28933096316E}" type="pres">
      <dgm:prSet presAssocID="{43FAB27C-3C99-4045-878A-502A8F9D8E99}" presName="thickLine" presStyleLbl="alignNode1" presStyleIdx="6" presStyleCnt="7"/>
      <dgm:spPr/>
    </dgm:pt>
    <dgm:pt modelId="{2FE84547-8AD5-48E8-99C5-C9C075F864F2}" type="pres">
      <dgm:prSet presAssocID="{43FAB27C-3C99-4045-878A-502A8F9D8E99}" presName="horz1" presStyleCnt="0"/>
      <dgm:spPr/>
    </dgm:pt>
    <dgm:pt modelId="{6912C90B-4866-4FCB-B31D-1A5C7FD8A6DF}" type="pres">
      <dgm:prSet presAssocID="{43FAB27C-3C99-4045-878A-502A8F9D8E99}" presName="tx1" presStyleLbl="revTx" presStyleIdx="6" presStyleCnt="7"/>
      <dgm:spPr/>
    </dgm:pt>
    <dgm:pt modelId="{04CBB9F9-ADD0-4A46-850D-06990083FAFC}" type="pres">
      <dgm:prSet presAssocID="{43FAB27C-3C99-4045-878A-502A8F9D8E99}" presName="vert1" presStyleCnt="0"/>
      <dgm:spPr/>
    </dgm:pt>
  </dgm:ptLst>
  <dgm:cxnLst>
    <dgm:cxn modelId="{3A344E0D-E5F3-49A2-89B4-FD187F3655AF}" srcId="{F0E10A7F-18F1-4FDF-9790-F87B3E3562F3}" destId="{43FAB27C-3C99-4045-878A-502A8F9D8E99}" srcOrd="6" destOrd="0" parTransId="{E19E2CA8-758F-4C63-BBB0-1ACCEB6159FE}" sibTransId="{E84C5FD3-CEAE-49E4-BD5C-3A2121446112}"/>
    <dgm:cxn modelId="{A87C3F15-AF0B-47CB-9F67-0A91034FB47D}" srcId="{F0E10A7F-18F1-4FDF-9790-F87B3E3562F3}" destId="{D55B069B-28AF-4833-B809-97F5581BF6B5}" srcOrd="4" destOrd="0" parTransId="{2C1EA5A3-D75E-46E8-911B-26F643A30CEB}" sibTransId="{897BA138-66F9-4DEE-9151-653CE179EC3B}"/>
    <dgm:cxn modelId="{66350828-9317-4743-98D3-4D82A9B95F9A}" type="presOf" srcId="{77526BD0-C09D-4071-8EE9-26D8BE018191}" destId="{F6F034D3-BCDD-46A2-B604-360BB7D3A5DB}" srcOrd="0" destOrd="0" presId="urn:microsoft.com/office/officeart/2008/layout/LinedList"/>
    <dgm:cxn modelId="{1AD2C42A-604C-4EF2-82F6-5774097A4104}" type="presOf" srcId="{F0E10A7F-18F1-4FDF-9790-F87B3E3562F3}" destId="{99A39A94-10B0-44F2-BCDB-F4804526E2BA}" srcOrd="0" destOrd="0" presId="urn:microsoft.com/office/officeart/2008/layout/LinedList"/>
    <dgm:cxn modelId="{25C51E2D-71D6-4EE8-869A-B3119307F805}" type="presOf" srcId="{43FAB27C-3C99-4045-878A-502A8F9D8E99}" destId="{6912C90B-4866-4FCB-B31D-1A5C7FD8A6DF}" srcOrd="0" destOrd="0" presId="urn:microsoft.com/office/officeart/2008/layout/LinedList"/>
    <dgm:cxn modelId="{7A58A937-3CA5-4C32-8A5D-03F4E5BDEFC4}" srcId="{F0E10A7F-18F1-4FDF-9790-F87B3E3562F3}" destId="{E0A5526A-015F-4F7E-9E00-F501A6EAFB8B}" srcOrd="0" destOrd="0" parTransId="{DB0F09E8-5D13-465B-BEF0-795E15233388}" sibTransId="{EDD604D4-5057-43C5-93E7-8070859B9DEC}"/>
    <dgm:cxn modelId="{66867B6A-A4FF-41CE-85EC-EBC421E8DCB3}" type="presOf" srcId="{D55B069B-28AF-4833-B809-97F5581BF6B5}" destId="{3322AEE3-E47C-47FF-8791-B9FA28B74F75}" srcOrd="0" destOrd="0" presId="urn:microsoft.com/office/officeart/2008/layout/LinedList"/>
    <dgm:cxn modelId="{172BD94B-4C66-42A6-9FE5-EAF52E6A32C6}" type="presOf" srcId="{BA7A074B-33E6-4D7A-8CEE-A59BB10049C3}" destId="{5A7F55E2-BD30-410E-955E-53D41CDE5C35}" srcOrd="0" destOrd="0" presId="urn:microsoft.com/office/officeart/2008/layout/LinedList"/>
    <dgm:cxn modelId="{E2D1C355-493C-4A40-BF5E-BA11F2D8AB69}" type="presOf" srcId="{0C9653AB-C96A-4C6E-B1C9-470663E0A6B8}" destId="{9197C7A2-98FA-4069-BE21-812850FB5EF0}" srcOrd="0" destOrd="0" presId="urn:microsoft.com/office/officeart/2008/layout/LinedList"/>
    <dgm:cxn modelId="{386124B8-2EF1-4D6A-9560-42EF54AC382A}" type="presOf" srcId="{EEF33405-868A-4298-8428-AE767FE29AA4}" destId="{1D98FAB5-B0D4-4FAC-8554-D8AAA606F733}" srcOrd="0" destOrd="0" presId="urn:microsoft.com/office/officeart/2008/layout/LinedList"/>
    <dgm:cxn modelId="{97DD66C3-D512-4770-8710-AB2E80EA5630}" srcId="{F0E10A7F-18F1-4FDF-9790-F87B3E3562F3}" destId="{BA7A074B-33E6-4D7A-8CEE-A59BB10049C3}" srcOrd="2" destOrd="0" parTransId="{5F06F104-7ED8-4FBE-BD76-BDD739ADFC23}" sibTransId="{F7541093-9BDB-451F-A8FE-6D2D0C6005FE}"/>
    <dgm:cxn modelId="{0118AAC5-2272-4E55-9013-5594A01C1048}" type="presOf" srcId="{E0A5526A-015F-4F7E-9E00-F501A6EAFB8B}" destId="{EA4C8A69-99D1-4139-8B25-8AF8EED125CF}" srcOrd="0" destOrd="0" presId="urn:microsoft.com/office/officeart/2008/layout/LinedList"/>
    <dgm:cxn modelId="{DA788ECC-012F-48E9-B59C-FAEB086A83DB}" srcId="{F0E10A7F-18F1-4FDF-9790-F87B3E3562F3}" destId="{0C9653AB-C96A-4C6E-B1C9-470663E0A6B8}" srcOrd="3" destOrd="0" parTransId="{3B5AC69C-341D-4DA9-A649-B38AC2753784}" sibTransId="{12AD04EB-E13B-4C77-B02E-2381827BF261}"/>
    <dgm:cxn modelId="{18C1ECE7-2565-44DE-AA38-4FED9BDE8DF7}" srcId="{F0E10A7F-18F1-4FDF-9790-F87B3E3562F3}" destId="{EEF33405-868A-4298-8428-AE767FE29AA4}" srcOrd="5" destOrd="0" parTransId="{A66A4DE9-C3DC-4589-BC68-964DC9465727}" sibTransId="{0E2E3E86-6C54-4DCF-97B3-6FE390A71764}"/>
    <dgm:cxn modelId="{41FE5EED-BD0D-4016-8AF0-E7A97C54266A}" srcId="{F0E10A7F-18F1-4FDF-9790-F87B3E3562F3}" destId="{77526BD0-C09D-4071-8EE9-26D8BE018191}" srcOrd="1" destOrd="0" parTransId="{9AD551B3-EDC5-4513-B495-89EE1D4173A9}" sibTransId="{1FCB5447-38C7-4714-88BE-0D5222C88527}"/>
    <dgm:cxn modelId="{5D05211C-CEF1-4D38-8149-C4F857E25F08}" type="presParOf" srcId="{99A39A94-10B0-44F2-BCDB-F4804526E2BA}" destId="{69F1F7F9-A3C0-4591-BC26-0A288A8FC23E}" srcOrd="0" destOrd="0" presId="urn:microsoft.com/office/officeart/2008/layout/LinedList"/>
    <dgm:cxn modelId="{7B89430C-ADD5-410D-8B03-B9423A37373A}" type="presParOf" srcId="{99A39A94-10B0-44F2-BCDB-F4804526E2BA}" destId="{C2B0F482-5855-4EA2-98C3-7F7C53E870CA}" srcOrd="1" destOrd="0" presId="urn:microsoft.com/office/officeart/2008/layout/LinedList"/>
    <dgm:cxn modelId="{2CFA11E8-1714-4D78-AB10-E54AC0F5DD99}" type="presParOf" srcId="{C2B0F482-5855-4EA2-98C3-7F7C53E870CA}" destId="{EA4C8A69-99D1-4139-8B25-8AF8EED125CF}" srcOrd="0" destOrd="0" presId="urn:microsoft.com/office/officeart/2008/layout/LinedList"/>
    <dgm:cxn modelId="{77DAFDF4-C5B9-4986-A0FB-6922CAE3350D}" type="presParOf" srcId="{C2B0F482-5855-4EA2-98C3-7F7C53E870CA}" destId="{493C3CA3-E156-4B19-85EE-28B15626C190}" srcOrd="1" destOrd="0" presId="urn:microsoft.com/office/officeart/2008/layout/LinedList"/>
    <dgm:cxn modelId="{25651E38-41C8-4FEE-B9B3-85050D7CDA0A}" type="presParOf" srcId="{99A39A94-10B0-44F2-BCDB-F4804526E2BA}" destId="{B2485E8D-F75C-4461-A747-C07555F49226}" srcOrd="2" destOrd="0" presId="urn:microsoft.com/office/officeart/2008/layout/LinedList"/>
    <dgm:cxn modelId="{EEBAFF18-83BD-4EB5-B0D3-4289921DE011}" type="presParOf" srcId="{99A39A94-10B0-44F2-BCDB-F4804526E2BA}" destId="{9835236B-0F15-4BA4-AE74-7EECE35731AF}" srcOrd="3" destOrd="0" presId="urn:microsoft.com/office/officeart/2008/layout/LinedList"/>
    <dgm:cxn modelId="{1CE045D0-0E74-4FB6-B152-D361AEC8174E}" type="presParOf" srcId="{9835236B-0F15-4BA4-AE74-7EECE35731AF}" destId="{F6F034D3-BCDD-46A2-B604-360BB7D3A5DB}" srcOrd="0" destOrd="0" presId="urn:microsoft.com/office/officeart/2008/layout/LinedList"/>
    <dgm:cxn modelId="{513485EE-B42C-4F19-B4E9-A8B04540EDF1}" type="presParOf" srcId="{9835236B-0F15-4BA4-AE74-7EECE35731AF}" destId="{5725639C-9AF2-4A85-9F7B-2ADC42C12A81}" srcOrd="1" destOrd="0" presId="urn:microsoft.com/office/officeart/2008/layout/LinedList"/>
    <dgm:cxn modelId="{B5A03B9B-E912-43B1-8F0F-ABBE10DF4217}" type="presParOf" srcId="{99A39A94-10B0-44F2-BCDB-F4804526E2BA}" destId="{DCC25468-F260-4C63-A145-D4E85590A027}" srcOrd="4" destOrd="0" presId="urn:microsoft.com/office/officeart/2008/layout/LinedList"/>
    <dgm:cxn modelId="{8C23EDCA-9773-4109-A85F-9F84DE14CF35}" type="presParOf" srcId="{99A39A94-10B0-44F2-BCDB-F4804526E2BA}" destId="{6FF9D4C6-82ED-4A08-AE7A-AABBF3C7E6C1}" srcOrd="5" destOrd="0" presId="urn:microsoft.com/office/officeart/2008/layout/LinedList"/>
    <dgm:cxn modelId="{A810688E-796E-44D7-8824-00691ABF146F}" type="presParOf" srcId="{6FF9D4C6-82ED-4A08-AE7A-AABBF3C7E6C1}" destId="{5A7F55E2-BD30-410E-955E-53D41CDE5C35}" srcOrd="0" destOrd="0" presId="urn:microsoft.com/office/officeart/2008/layout/LinedList"/>
    <dgm:cxn modelId="{90D21408-7094-4FE8-A7E4-1D2737ED24BC}" type="presParOf" srcId="{6FF9D4C6-82ED-4A08-AE7A-AABBF3C7E6C1}" destId="{21DF1E5A-BED4-4785-B09D-BCE6CEC6E720}" srcOrd="1" destOrd="0" presId="urn:microsoft.com/office/officeart/2008/layout/LinedList"/>
    <dgm:cxn modelId="{1DD5FBD4-1DE7-447C-99CE-1584C237715B}" type="presParOf" srcId="{99A39A94-10B0-44F2-BCDB-F4804526E2BA}" destId="{412A84B1-CF8D-48EA-AD83-B1E4432525BB}" srcOrd="6" destOrd="0" presId="urn:microsoft.com/office/officeart/2008/layout/LinedList"/>
    <dgm:cxn modelId="{DA85AA5D-67A1-4FCC-AE2D-EEFAE669258B}" type="presParOf" srcId="{99A39A94-10B0-44F2-BCDB-F4804526E2BA}" destId="{C638B0AA-1AEA-4237-905E-3F197B161659}" srcOrd="7" destOrd="0" presId="urn:microsoft.com/office/officeart/2008/layout/LinedList"/>
    <dgm:cxn modelId="{0C0DBA32-7BC6-4F1D-9EC4-C6F7DC27D6D2}" type="presParOf" srcId="{C638B0AA-1AEA-4237-905E-3F197B161659}" destId="{9197C7A2-98FA-4069-BE21-812850FB5EF0}" srcOrd="0" destOrd="0" presId="urn:microsoft.com/office/officeart/2008/layout/LinedList"/>
    <dgm:cxn modelId="{090A3303-D1E9-455B-9C22-2C2D6863458C}" type="presParOf" srcId="{C638B0AA-1AEA-4237-905E-3F197B161659}" destId="{59B32297-8CD9-40BA-AD9A-75EABBE5B3F4}" srcOrd="1" destOrd="0" presId="urn:microsoft.com/office/officeart/2008/layout/LinedList"/>
    <dgm:cxn modelId="{5CE8606C-8BD4-4B31-BCA4-A651E666C03E}" type="presParOf" srcId="{99A39A94-10B0-44F2-BCDB-F4804526E2BA}" destId="{67FB1F2F-5019-4BE1-9E31-553E49A2C592}" srcOrd="8" destOrd="0" presId="urn:microsoft.com/office/officeart/2008/layout/LinedList"/>
    <dgm:cxn modelId="{92D83A94-D2B1-4224-BAEC-31C8529CADF0}" type="presParOf" srcId="{99A39A94-10B0-44F2-BCDB-F4804526E2BA}" destId="{1C744BEC-5333-49F6-874B-2FD19BE3699D}" srcOrd="9" destOrd="0" presId="urn:microsoft.com/office/officeart/2008/layout/LinedList"/>
    <dgm:cxn modelId="{CF17BFAC-DA73-4BF0-91CF-E3B935F2810A}" type="presParOf" srcId="{1C744BEC-5333-49F6-874B-2FD19BE3699D}" destId="{3322AEE3-E47C-47FF-8791-B9FA28B74F75}" srcOrd="0" destOrd="0" presId="urn:microsoft.com/office/officeart/2008/layout/LinedList"/>
    <dgm:cxn modelId="{C7E3F18E-EE64-4F03-A95C-4B9F5423A292}" type="presParOf" srcId="{1C744BEC-5333-49F6-874B-2FD19BE3699D}" destId="{DB913F7B-8EA1-488B-B942-51E528932C15}" srcOrd="1" destOrd="0" presId="urn:microsoft.com/office/officeart/2008/layout/LinedList"/>
    <dgm:cxn modelId="{C6A61214-9151-4181-929A-C6E06250BC62}" type="presParOf" srcId="{99A39A94-10B0-44F2-BCDB-F4804526E2BA}" destId="{34883CDB-E18A-4E8E-BAC3-9D65B36E5E2D}" srcOrd="10" destOrd="0" presId="urn:microsoft.com/office/officeart/2008/layout/LinedList"/>
    <dgm:cxn modelId="{23611283-BFC6-43D6-A4DF-DD572725E07F}" type="presParOf" srcId="{99A39A94-10B0-44F2-BCDB-F4804526E2BA}" destId="{F30BAF5B-F29E-4E5C-9AA4-9B58A1677040}" srcOrd="11" destOrd="0" presId="urn:microsoft.com/office/officeart/2008/layout/LinedList"/>
    <dgm:cxn modelId="{A27F7738-462C-4818-8572-2E2575409043}" type="presParOf" srcId="{F30BAF5B-F29E-4E5C-9AA4-9B58A1677040}" destId="{1D98FAB5-B0D4-4FAC-8554-D8AAA606F733}" srcOrd="0" destOrd="0" presId="urn:microsoft.com/office/officeart/2008/layout/LinedList"/>
    <dgm:cxn modelId="{EBDF7FA4-714D-46CF-A311-BA2345C7921B}" type="presParOf" srcId="{F30BAF5B-F29E-4E5C-9AA4-9B58A1677040}" destId="{4554B672-776A-4D49-B1A9-FB8CE633BB9C}" srcOrd="1" destOrd="0" presId="urn:microsoft.com/office/officeart/2008/layout/LinedList"/>
    <dgm:cxn modelId="{55165E02-ADA8-47AA-BAEB-4C2DA419752A}" type="presParOf" srcId="{99A39A94-10B0-44F2-BCDB-F4804526E2BA}" destId="{C83BD92B-E259-4DA1-9BBE-28933096316E}" srcOrd="12" destOrd="0" presId="urn:microsoft.com/office/officeart/2008/layout/LinedList"/>
    <dgm:cxn modelId="{B16C4E12-44F9-4B89-96B1-6E760E972E59}" type="presParOf" srcId="{99A39A94-10B0-44F2-BCDB-F4804526E2BA}" destId="{2FE84547-8AD5-48E8-99C5-C9C075F864F2}" srcOrd="13" destOrd="0" presId="urn:microsoft.com/office/officeart/2008/layout/LinedList"/>
    <dgm:cxn modelId="{A4FB21E5-5B15-4464-9F8C-59003468A629}" type="presParOf" srcId="{2FE84547-8AD5-48E8-99C5-C9C075F864F2}" destId="{6912C90B-4866-4FCB-B31D-1A5C7FD8A6DF}" srcOrd="0" destOrd="0" presId="urn:microsoft.com/office/officeart/2008/layout/LinedList"/>
    <dgm:cxn modelId="{09B99DF5-B53A-46B0-97B1-231CE2EC623A}" type="presParOf" srcId="{2FE84547-8AD5-48E8-99C5-C9C075F864F2}" destId="{04CBB9F9-ADD0-4A46-850D-06990083FAFC}"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1BD02AD-FD6F-4C41-A462-FE5C68C01A55}" type="doc">
      <dgm:prSet loTypeId="urn:microsoft.com/office/officeart/2018/2/layout/IconVerticalSolidList" loCatId="icon" qsTypeId="urn:microsoft.com/office/officeart/2005/8/quickstyle/simple1" qsCatId="simple" csTypeId="urn:microsoft.com/office/officeart/2018/5/colors/Iconchunking_neutralbg_colorful2" csCatId="colorful" phldr="1"/>
      <dgm:spPr/>
      <dgm:t>
        <a:bodyPr/>
        <a:lstStyle/>
        <a:p>
          <a:endParaRPr lang="en-US"/>
        </a:p>
      </dgm:t>
    </dgm:pt>
    <dgm:pt modelId="{05124012-67C1-4790-95F5-844C466F5B21}">
      <dgm:prSet/>
      <dgm:spPr/>
      <dgm:t>
        <a:bodyPr/>
        <a:lstStyle/>
        <a:p>
          <a:pPr>
            <a:lnSpc>
              <a:spcPct val="100000"/>
            </a:lnSpc>
          </a:pPr>
          <a:r>
            <a:rPr lang="en-US" dirty="0"/>
            <a:t>Prepare an NZ-standard CV (2–3 pages, no photo).</a:t>
          </a:r>
        </a:p>
      </dgm:t>
    </dgm:pt>
    <dgm:pt modelId="{FBC63C50-0017-48B1-A9D9-E0A3D5AF6EA2}" type="parTrans" cxnId="{0C832FF1-BBDA-4333-8D12-1A9C2377EB67}">
      <dgm:prSet/>
      <dgm:spPr/>
      <dgm:t>
        <a:bodyPr/>
        <a:lstStyle/>
        <a:p>
          <a:endParaRPr lang="en-US"/>
        </a:p>
      </dgm:t>
    </dgm:pt>
    <dgm:pt modelId="{C07B1FE2-7B58-4B63-BD41-C439A913E1D8}" type="sibTrans" cxnId="{0C832FF1-BBDA-4333-8D12-1A9C2377EB67}">
      <dgm:prSet phldrT="1"/>
      <dgm:spPr/>
      <dgm:t>
        <a:bodyPr/>
        <a:lstStyle/>
        <a:p>
          <a:endParaRPr lang="en-US"/>
        </a:p>
      </dgm:t>
    </dgm:pt>
    <dgm:pt modelId="{AF25329C-F104-4520-9443-AD8BB19419F2}">
      <dgm:prSet/>
      <dgm:spPr/>
      <dgm:t>
        <a:bodyPr/>
        <a:lstStyle/>
        <a:p>
          <a:pPr>
            <a:lnSpc>
              <a:spcPct val="100000"/>
            </a:lnSpc>
          </a:pPr>
          <a:r>
            <a:rPr lang="en-US"/>
            <a:t>Write a tailored cover letter.</a:t>
          </a:r>
        </a:p>
      </dgm:t>
    </dgm:pt>
    <dgm:pt modelId="{9895DA7D-1CA2-4064-8085-DDD2D67FD5E9}" type="parTrans" cxnId="{4251B842-2E4D-4845-A4E6-003418CD547F}">
      <dgm:prSet/>
      <dgm:spPr/>
      <dgm:t>
        <a:bodyPr/>
        <a:lstStyle/>
        <a:p>
          <a:endParaRPr lang="en-US"/>
        </a:p>
      </dgm:t>
    </dgm:pt>
    <dgm:pt modelId="{2D50940D-3171-4A21-A977-BCA91AAFE34C}" type="sibTrans" cxnId="{4251B842-2E4D-4845-A4E6-003418CD547F}">
      <dgm:prSet phldrT="2"/>
      <dgm:spPr/>
      <dgm:t>
        <a:bodyPr/>
        <a:lstStyle/>
        <a:p>
          <a:endParaRPr lang="en-US"/>
        </a:p>
      </dgm:t>
    </dgm:pt>
    <dgm:pt modelId="{51E96AA0-DF00-4269-BB26-FCA42E592737}">
      <dgm:prSet/>
      <dgm:spPr/>
      <dgm:t>
        <a:bodyPr/>
        <a:lstStyle/>
        <a:p>
          <a:pPr>
            <a:lnSpc>
              <a:spcPct val="100000"/>
            </a:lnSpc>
          </a:pPr>
          <a:r>
            <a:rPr lang="en-US"/>
            <a:t>Apply via Seek, Trade Me, LinkedIn, or company sites.</a:t>
          </a:r>
        </a:p>
      </dgm:t>
    </dgm:pt>
    <dgm:pt modelId="{CC93268C-575D-40C5-9192-AADC1C280C5A}" type="parTrans" cxnId="{4B530B7E-85D9-4744-8BA3-D0F7039DAC5A}">
      <dgm:prSet/>
      <dgm:spPr/>
      <dgm:t>
        <a:bodyPr/>
        <a:lstStyle/>
        <a:p>
          <a:endParaRPr lang="en-US"/>
        </a:p>
      </dgm:t>
    </dgm:pt>
    <dgm:pt modelId="{2E778007-C525-4EA0-9F1F-21A209EF08EF}" type="sibTrans" cxnId="{4B530B7E-85D9-4744-8BA3-D0F7039DAC5A}">
      <dgm:prSet phldrT="3"/>
      <dgm:spPr/>
      <dgm:t>
        <a:bodyPr/>
        <a:lstStyle/>
        <a:p>
          <a:endParaRPr lang="en-US"/>
        </a:p>
      </dgm:t>
    </dgm:pt>
    <dgm:pt modelId="{63F3E8F2-007C-4C51-B4C0-F22938E9DDBD}">
      <dgm:prSet/>
      <dgm:spPr/>
      <dgm:t>
        <a:bodyPr/>
        <a:lstStyle/>
        <a:p>
          <a:pPr>
            <a:lnSpc>
              <a:spcPct val="100000"/>
            </a:lnSpc>
          </a:pPr>
          <a:r>
            <a:rPr lang="en-US"/>
            <a:t>Network with community and LinkedIn.</a:t>
          </a:r>
        </a:p>
      </dgm:t>
    </dgm:pt>
    <dgm:pt modelId="{9903D56B-8A5B-48DF-B877-F556996CE264}" type="parTrans" cxnId="{45886712-5D28-4993-AA35-BA2A7E7798E2}">
      <dgm:prSet/>
      <dgm:spPr/>
      <dgm:t>
        <a:bodyPr/>
        <a:lstStyle/>
        <a:p>
          <a:endParaRPr lang="en-US"/>
        </a:p>
      </dgm:t>
    </dgm:pt>
    <dgm:pt modelId="{0E306EA7-C64D-47DF-8E0B-A6F5065E4AE9}" type="sibTrans" cxnId="{45886712-5D28-4993-AA35-BA2A7E7798E2}">
      <dgm:prSet phldrT="4"/>
      <dgm:spPr/>
      <dgm:t>
        <a:bodyPr/>
        <a:lstStyle/>
        <a:p>
          <a:endParaRPr lang="en-US"/>
        </a:p>
      </dgm:t>
    </dgm:pt>
    <dgm:pt modelId="{AC34DFB5-03D1-4CDC-A446-38BC9AB3F0A2}">
      <dgm:prSet/>
      <dgm:spPr/>
      <dgm:t>
        <a:bodyPr/>
        <a:lstStyle/>
        <a:p>
          <a:pPr>
            <a:lnSpc>
              <a:spcPct val="100000"/>
            </a:lnSpc>
          </a:pPr>
          <a:r>
            <a:rPr lang="en-US"/>
            <a:t>Prepare for interviews using STAR method.</a:t>
          </a:r>
        </a:p>
      </dgm:t>
    </dgm:pt>
    <dgm:pt modelId="{7261325D-3447-4AC0-961E-283EA55A3AED}" type="parTrans" cxnId="{3A4CCFF6-DB04-4899-846A-485D2984E52A}">
      <dgm:prSet/>
      <dgm:spPr/>
      <dgm:t>
        <a:bodyPr/>
        <a:lstStyle/>
        <a:p>
          <a:endParaRPr lang="en-US"/>
        </a:p>
      </dgm:t>
    </dgm:pt>
    <dgm:pt modelId="{B8E9F6D1-9521-4F2F-BB8D-BCDE14E7326E}" type="sibTrans" cxnId="{3A4CCFF6-DB04-4899-846A-485D2984E52A}">
      <dgm:prSet phldrT="5"/>
      <dgm:spPr/>
      <dgm:t>
        <a:bodyPr/>
        <a:lstStyle/>
        <a:p>
          <a:endParaRPr lang="en-US"/>
        </a:p>
      </dgm:t>
    </dgm:pt>
    <dgm:pt modelId="{0E82CB42-1C77-4C6D-BCB6-E3AB83D56156}">
      <dgm:prSet/>
      <dgm:spPr/>
      <dgm:t>
        <a:bodyPr/>
        <a:lstStyle/>
        <a:p>
          <a:pPr>
            <a:lnSpc>
              <a:spcPct val="100000"/>
            </a:lnSpc>
          </a:pPr>
          <a:r>
            <a:rPr lang="en-US"/>
            <a:t>Follow up politely after interviews.</a:t>
          </a:r>
        </a:p>
      </dgm:t>
    </dgm:pt>
    <dgm:pt modelId="{5C495FD0-688D-4A61-A75C-AEFA194323D0}" type="parTrans" cxnId="{80EEE8EB-C04A-4E87-846B-652ED069D0A6}">
      <dgm:prSet/>
      <dgm:spPr/>
      <dgm:t>
        <a:bodyPr/>
        <a:lstStyle/>
        <a:p>
          <a:endParaRPr lang="en-US"/>
        </a:p>
      </dgm:t>
    </dgm:pt>
    <dgm:pt modelId="{E248F6BD-6BB8-45CD-ACC6-4B3C39A398CE}" type="sibTrans" cxnId="{80EEE8EB-C04A-4E87-846B-652ED069D0A6}">
      <dgm:prSet phldrT="6"/>
      <dgm:spPr/>
      <dgm:t>
        <a:bodyPr/>
        <a:lstStyle/>
        <a:p>
          <a:endParaRPr lang="en-US"/>
        </a:p>
      </dgm:t>
    </dgm:pt>
    <dgm:pt modelId="{3B410D6B-00A8-48C6-B3DC-BA6BD32C76B2}" type="pres">
      <dgm:prSet presAssocID="{51BD02AD-FD6F-4C41-A462-FE5C68C01A55}" presName="root" presStyleCnt="0">
        <dgm:presLayoutVars>
          <dgm:dir/>
          <dgm:resizeHandles val="exact"/>
        </dgm:presLayoutVars>
      </dgm:prSet>
      <dgm:spPr/>
    </dgm:pt>
    <dgm:pt modelId="{F7D31669-6009-4C75-988D-1BBAA1A9B584}" type="pres">
      <dgm:prSet presAssocID="{05124012-67C1-4790-95F5-844C466F5B21}" presName="compNode" presStyleCnt="0"/>
      <dgm:spPr/>
    </dgm:pt>
    <dgm:pt modelId="{B956FB00-89CA-4894-86DF-1F543A8E7027}" type="pres">
      <dgm:prSet presAssocID="{05124012-67C1-4790-95F5-844C466F5B21}" presName="bgRect" presStyleLbl="bgShp" presStyleIdx="0" presStyleCnt="6"/>
      <dgm:spPr/>
    </dgm:pt>
    <dgm:pt modelId="{AEB7AA26-8E44-4159-AB0C-0EEC8627DEB5}" type="pres">
      <dgm:prSet presAssocID="{05124012-67C1-4790-95F5-844C466F5B21}"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iploma"/>
        </a:ext>
      </dgm:extLst>
    </dgm:pt>
    <dgm:pt modelId="{95713E6C-A4D0-48D7-B8BF-77E04FE3D785}" type="pres">
      <dgm:prSet presAssocID="{05124012-67C1-4790-95F5-844C466F5B21}" presName="spaceRect" presStyleCnt="0"/>
      <dgm:spPr/>
    </dgm:pt>
    <dgm:pt modelId="{45B8FEFA-5C7A-40B4-800C-EC34B997CC9A}" type="pres">
      <dgm:prSet presAssocID="{05124012-67C1-4790-95F5-844C466F5B21}" presName="parTx" presStyleLbl="revTx" presStyleIdx="0" presStyleCnt="6">
        <dgm:presLayoutVars>
          <dgm:chMax val="0"/>
          <dgm:chPref val="0"/>
        </dgm:presLayoutVars>
      </dgm:prSet>
      <dgm:spPr/>
    </dgm:pt>
    <dgm:pt modelId="{09006BE2-CE7D-43B5-BAB4-C801A71F03E5}" type="pres">
      <dgm:prSet presAssocID="{C07B1FE2-7B58-4B63-BD41-C439A913E1D8}" presName="sibTrans" presStyleCnt="0"/>
      <dgm:spPr/>
    </dgm:pt>
    <dgm:pt modelId="{2C0E79AA-D7F6-49A5-9A95-33041EB13ADF}" type="pres">
      <dgm:prSet presAssocID="{AF25329C-F104-4520-9443-AD8BB19419F2}" presName="compNode" presStyleCnt="0"/>
      <dgm:spPr/>
    </dgm:pt>
    <dgm:pt modelId="{F8E2066D-642F-44DD-B461-B57A71DBA940}" type="pres">
      <dgm:prSet presAssocID="{AF25329C-F104-4520-9443-AD8BB19419F2}" presName="bgRect" presStyleLbl="bgShp" presStyleIdx="1" presStyleCnt="6"/>
      <dgm:spPr/>
    </dgm:pt>
    <dgm:pt modelId="{C73480B2-276D-4C3B-8226-C68F321AC7EB}" type="pres">
      <dgm:prSet presAssocID="{AF25329C-F104-4520-9443-AD8BB19419F2}"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pen envelope"/>
        </a:ext>
      </dgm:extLst>
    </dgm:pt>
    <dgm:pt modelId="{D6DE5B60-9B4B-42BF-AADA-7E7FD928412D}" type="pres">
      <dgm:prSet presAssocID="{AF25329C-F104-4520-9443-AD8BB19419F2}" presName="spaceRect" presStyleCnt="0"/>
      <dgm:spPr/>
    </dgm:pt>
    <dgm:pt modelId="{D6DCBCFD-A7A4-430D-ACF6-278487B05D19}" type="pres">
      <dgm:prSet presAssocID="{AF25329C-F104-4520-9443-AD8BB19419F2}" presName="parTx" presStyleLbl="revTx" presStyleIdx="1" presStyleCnt="6">
        <dgm:presLayoutVars>
          <dgm:chMax val="0"/>
          <dgm:chPref val="0"/>
        </dgm:presLayoutVars>
      </dgm:prSet>
      <dgm:spPr/>
    </dgm:pt>
    <dgm:pt modelId="{D7DF5EA8-EDB2-40E1-80D8-172C0AC6DBD1}" type="pres">
      <dgm:prSet presAssocID="{2D50940D-3171-4A21-A977-BCA91AAFE34C}" presName="sibTrans" presStyleCnt="0"/>
      <dgm:spPr/>
    </dgm:pt>
    <dgm:pt modelId="{55B1C718-4BF7-4661-A4CA-519D10A4A351}" type="pres">
      <dgm:prSet presAssocID="{51E96AA0-DF00-4269-BB26-FCA42E592737}" presName="compNode" presStyleCnt="0"/>
      <dgm:spPr/>
    </dgm:pt>
    <dgm:pt modelId="{BBDB71DE-B134-4D5B-8A25-0F26C886E1AA}" type="pres">
      <dgm:prSet presAssocID="{51E96AA0-DF00-4269-BB26-FCA42E592737}" presName="bgRect" presStyleLbl="bgShp" presStyleIdx="2" presStyleCnt="6"/>
      <dgm:spPr/>
    </dgm:pt>
    <dgm:pt modelId="{48D4E813-B08A-4746-8B5D-C9A62836E900}" type="pres">
      <dgm:prSet presAssocID="{51E96AA0-DF00-4269-BB26-FCA42E592737}"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Office Worker"/>
        </a:ext>
      </dgm:extLst>
    </dgm:pt>
    <dgm:pt modelId="{9111A184-4BDE-42B5-8D56-A4F25003C0EE}" type="pres">
      <dgm:prSet presAssocID="{51E96AA0-DF00-4269-BB26-FCA42E592737}" presName="spaceRect" presStyleCnt="0"/>
      <dgm:spPr/>
    </dgm:pt>
    <dgm:pt modelId="{5C26DDE1-12A5-40C5-BAF6-276799116F82}" type="pres">
      <dgm:prSet presAssocID="{51E96AA0-DF00-4269-BB26-FCA42E592737}" presName="parTx" presStyleLbl="revTx" presStyleIdx="2" presStyleCnt="6">
        <dgm:presLayoutVars>
          <dgm:chMax val="0"/>
          <dgm:chPref val="0"/>
        </dgm:presLayoutVars>
      </dgm:prSet>
      <dgm:spPr/>
    </dgm:pt>
    <dgm:pt modelId="{F271B389-8F65-49BE-8B3D-ED8B3407AD06}" type="pres">
      <dgm:prSet presAssocID="{2E778007-C525-4EA0-9F1F-21A209EF08EF}" presName="sibTrans" presStyleCnt="0"/>
      <dgm:spPr/>
    </dgm:pt>
    <dgm:pt modelId="{994E1C70-434B-4925-AC9E-640A7435AF30}" type="pres">
      <dgm:prSet presAssocID="{63F3E8F2-007C-4C51-B4C0-F22938E9DDBD}" presName="compNode" presStyleCnt="0"/>
      <dgm:spPr/>
    </dgm:pt>
    <dgm:pt modelId="{F46C3FEB-70C4-474B-BFAD-63EE30C4DAD7}" type="pres">
      <dgm:prSet presAssocID="{63F3E8F2-007C-4C51-B4C0-F22938E9DDBD}" presName="bgRect" presStyleLbl="bgShp" presStyleIdx="3" presStyleCnt="6"/>
      <dgm:spPr/>
    </dgm:pt>
    <dgm:pt modelId="{1E1378C4-1281-4641-AAD1-88D448180120}" type="pres">
      <dgm:prSet presAssocID="{63F3E8F2-007C-4C51-B4C0-F22938E9DDBD}"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onnections"/>
        </a:ext>
      </dgm:extLst>
    </dgm:pt>
    <dgm:pt modelId="{D3629383-DBBE-4B59-BA8F-027BCBC2D938}" type="pres">
      <dgm:prSet presAssocID="{63F3E8F2-007C-4C51-B4C0-F22938E9DDBD}" presName="spaceRect" presStyleCnt="0"/>
      <dgm:spPr/>
    </dgm:pt>
    <dgm:pt modelId="{864446FE-104C-4CC0-AB48-6207E2F60C5A}" type="pres">
      <dgm:prSet presAssocID="{63F3E8F2-007C-4C51-B4C0-F22938E9DDBD}" presName="parTx" presStyleLbl="revTx" presStyleIdx="3" presStyleCnt="6">
        <dgm:presLayoutVars>
          <dgm:chMax val="0"/>
          <dgm:chPref val="0"/>
        </dgm:presLayoutVars>
      </dgm:prSet>
      <dgm:spPr/>
    </dgm:pt>
    <dgm:pt modelId="{E8D7CE0F-EDBA-47FC-B8C8-827937610CE4}" type="pres">
      <dgm:prSet presAssocID="{0E306EA7-C64D-47DF-8E0B-A6F5065E4AE9}" presName="sibTrans" presStyleCnt="0"/>
      <dgm:spPr/>
    </dgm:pt>
    <dgm:pt modelId="{A815CF02-142F-46EF-BC9C-96A63035B758}" type="pres">
      <dgm:prSet presAssocID="{AC34DFB5-03D1-4CDC-A446-38BC9AB3F0A2}" presName="compNode" presStyleCnt="0"/>
      <dgm:spPr/>
    </dgm:pt>
    <dgm:pt modelId="{3C74871D-96D6-4823-AE1F-C0A16B8B35CA}" type="pres">
      <dgm:prSet presAssocID="{AC34DFB5-03D1-4CDC-A446-38BC9AB3F0A2}" presName="bgRect" presStyleLbl="bgShp" presStyleIdx="4" presStyleCnt="6"/>
      <dgm:spPr/>
    </dgm:pt>
    <dgm:pt modelId="{A6E6DE70-0E4D-4F6C-B81A-43CE334B8F70}" type="pres">
      <dgm:prSet presAssocID="{AC34DFB5-03D1-4CDC-A446-38BC9AB3F0A2}"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Shooting star"/>
        </a:ext>
      </dgm:extLst>
    </dgm:pt>
    <dgm:pt modelId="{D2C48FC5-9D74-4730-8995-D01ECDB21329}" type="pres">
      <dgm:prSet presAssocID="{AC34DFB5-03D1-4CDC-A446-38BC9AB3F0A2}" presName="spaceRect" presStyleCnt="0"/>
      <dgm:spPr/>
    </dgm:pt>
    <dgm:pt modelId="{F1590A91-E675-465B-9386-40762623DF64}" type="pres">
      <dgm:prSet presAssocID="{AC34DFB5-03D1-4CDC-A446-38BC9AB3F0A2}" presName="parTx" presStyleLbl="revTx" presStyleIdx="4" presStyleCnt="6">
        <dgm:presLayoutVars>
          <dgm:chMax val="0"/>
          <dgm:chPref val="0"/>
        </dgm:presLayoutVars>
      </dgm:prSet>
      <dgm:spPr/>
    </dgm:pt>
    <dgm:pt modelId="{97DA3CF3-FC40-42C7-A844-25B798158B2B}" type="pres">
      <dgm:prSet presAssocID="{B8E9F6D1-9521-4F2F-BB8D-BCDE14E7326E}" presName="sibTrans" presStyleCnt="0"/>
      <dgm:spPr/>
    </dgm:pt>
    <dgm:pt modelId="{E49E1F2E-2ECC-4A13-A975-3BF69C71511D}" type="pres">
      <dgm:prSet presAssocID="{0E82CB42-1C77-4C6D-BCB6-E3AB83D56156}" presName="compNode" presStyleCnt="0"/>
      <dgm:spPr/>
    </dgm:pt>
    <dgm:pt modelId="{E7B8C267-BB09-4D08-8A11-A4E351FC19FD}" type="pres">
      <dgm:prSet presAssocID="{0E82CB42-1C77-4C6D-BCB6-E3AB83D56156}" presName="bgRect" presStyleLbl="bgShp" presStyleIdx="5" presStyleCnt="6"/>
      <dgm:spPr/>
    </dgm:pt>
    <dgm:pt modelId="{998A4F57-93A1-43FC-B389-822D9AA1D11C}" type="pres">
      <dgm:prSet presAssocID="{0E82CB42-1C77-4C6D-BCB6-E3AB83D56156}"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Radio microphone"/>
        </a:ext>
      </dgm:extLst>
    </dgm:pt>
    <dgm:pt modelId="{D50B12D0-BF83-4FBF-B868-82725D141623}" type="pres">
      <dgm:prSet presAssocID="{0E82CB42-1C77-4C6D-BCB6-E3AB83D56156}" presName="spaceRect" presStyleCnt="0"/>
      <dgm:spPr/>
    </dgm:pt>
    <dgm:pt modelId="{268CEF8E-F392-4875-A680-1E3EC8B358FC}" type="pres">
      <dgm:prSet presAssocID="{0E82CB42-1C77-4C6D-BCB6-E3AB83D56156}" presName="parTx" presStyleLbl="revTx" presStyleIdx="5" presStyleCnt="6">
        <dgm:presLayoutVars>
          <dgm:chMax val="0"/>
          <dgm:chPref val="0"/>
        </dgm:presLayoutVars>
      </dgm:prSet>
      <dgm:spPr/>
    </dgm:pt>
  </dgm:ptLst>
  <dgm:cxnLst>
    <dgm:cxn modelId="{752B370B-15DF-4514-AF36-B4AD9911ED74}" type="presOf" srcId="{51BD02AD-FD6F-4C41-A462-FE5C68C01A55}" destId="{3B410D6B-00A8-48C6-B3DC-BA6BD32C76B2}" srcOrd="0" destOrd="0" presId="urn:microsoft.com/office/officeart/2018/2/layout/IconVerticalSolidList"/>
    <dgm:cxn modelId="{45886712-5D28-4993-AA35-BA2A7E7798E2}" srcId="{51BD02AD-FD6F-4C41-A462-FE5C68C01A55}" destId="{63F3E8F2-007C-4C51-B4C0-F22938E9DDBD}" srcOrd="3" destOrd="0" parTransId="{9903D56B-8A5B-48DF-B877-F556996CE264}" sibTransId="{0E306EA7-C64D-47DF-8E0B-A6F5065E4AE9}"/>
    <dgm:cxn modelId="{9DAF023D-FCC0-42C7-BD14-B5E6D4EE820B}" type="presOf" srcId="{AC34DFB5-03D1-4CDC-A446-38BC9AB3F0A2}" destId="{F1590A91-E675-465B-9386-40762623DF64}" srcOrd="0" destOrd="0" presId="urn:microsoft.com/office/officeart/2018/2/layout/IconVerticalSolidList"/>
    <dgm:cxn modelId="{4251B842-2E4D-4845-A4E6-003418CD547F}" srcId="{51BD02AD-FD6F-4C41-A462-FE5C68C01A55}" destId="{AF25329C-F104-4520-9443-AD8BB19419F2}" srcOrd="1" destOrd="0" parTransId="{9895DA7D-1CA2-4064-8085-DDD2D67FD5E9}" sibTransId="{2D50940D-3171-4A21-A977-BCA91AAFE34C}"/>
    <dgm:cxn modelId="{36F01E46-E03F-4695-BDB9-C0223117B788}" type="presOf" srcId="{05124012-67C1-4790-95F5-844C466F5B21}" destId="{45B8FEFA-5C7A-40B4-800C-EC34B997CC9A}" srcOrd="0" destOrd="0" presId="urn:microsoft.com/office/officeart/2018/2/layout/IconVerticalSolidList"/>
    <dgm:cxn modelId="{23F8366E-4261-41EF-9B24-F046D85288CC}" type="presOf" srcId="{51E96AA0-DF00-4269-BB26-FCA42E592737}" destId="{5C26DDE1-12A5-40C5-BAF6-276799116F82}" srcOrd="0" destOrd="0" presId="urn:microsoft.com/office/officeart/2018/2/layout/IconVerticalSolidList"/>
    <dgm:cxn modelId="{4B530B7E-85D9-4744-8BA3-D0F7039DAC5A}" srcId="{51BD02AD-FD6F-4C41-A462-FE5C68C01A55}" destId="{51E96AA0-DF00-4269-BB26-FCA42E592737}" srcOrd="2" destOrd="0" parTransId="{CC93268C-575D-40C5-9192-AADC1C280C5A}" sibTransId="{2E778007-C525-4EA0-9F1F-21A209EF08EF}"/>
    <dgm:cxn modelId="{66A6CF8E-FFAE-493B-A7A8-0A7EA3AC030C}" type="presOf" srcId="{0E82CB42-1C77-4C6D-BCB6-E3AB83D56156}" destId="{268CEF8E-F392-4875-A680-1E3EC8B358FC}" srcOrd="0" destOrd="0" presId="urn:microsoft.com/office/officeart/2018/2/layout/IconVerticalSolidList"/>
    <dgm:cxn modelId="{519B4BC2-D365-4E20-9CC2-5487DAA4AD06}" type="presOf" srcId="{63F3E8F2-007C-4C51-B4C0-F22938E9DDBD}" destId="{864446FE-104C-4CC0-AB48-6207E2F60C5A}" srcOrd="0" destOrd="0" presId="urn:microsoft.com/office/officeart/2018/2/layout/IconVerticalSolidList"/>
    <dgm:cxn modelId="{80EEE8EB-C04A-4E87-846B-652ED069D0A6}" srcId="{51BD02AD-FD6F-4C41-A462-FE5C68C01A55}" destId="{0E82CB42-1C77-4C6D-BCB6-E3AB83D56156}" srcOrd="5" destOrd="0" parTransId="{5C495FD0-688D-4A61-A75C-AEFA194323D0}" sibTransId="{E248F6BD-6BB8-45CD-ACC6-4B3C39A398CE}"/>
    <dgm:cxn modelId="{0C832FF1-BBDA-4333-8D12-1A9C2377EB67}" srcId="{51BD02AD-FD6F-4C41-A462-FE5C68C01A55}" destId="{05124012-67C1-4790-95F5-844C466F5B21}" srcOrd="0" destOrd="0" parTransId="{FBC63C50-0017-48B1-A9D9-E0A3D5AF6EA2}" sibTransId="{C07B1FE2-7B58-4B63-BD41-C439A913E1D8}"/>
    <dgm:cxn modelId="{3A4CCFF6-DB04-4899-846A-485D2984E52A}" srcId="{51BD02AD-FD6F-4C41-A462-FE5C68C01A55}" destId="{AC34DFB5-03D1-4CDC-A446-38BC9AB3F0A2}" srcOrd="4" destOrd="0" parTransId="{7261325D-3447-4AC0-961E-283EA55A3AED}" sibTransId="{B8E9F6D1-9521-4F2F-BB8D-BCDE14E7326E}"/>
    <dgm:cxn modelId="{F59CD9FE-AE4C-445C-AD50-BD1F0DF6EBBB}" type="presOf" srcId="{AF25329C-F104-4520-9443-AD8BB19419F2}" destId="{D6DCBCFD-A7A4-430D-ACF6-278487B05D19}" srcOrd="0" destOrd="0" presId="urn:microsoft.com/office/officeart/2018/2/layout/IconVerticalSolidList"/>
    <dgm:cxn modelId="{AFFBF7AC-E6BB-40D5-88D3-05D4BF008239}" type="presParOf" srcId="{3B410D6B-00A8-48C6-B3DC-BA6BD32C76B2}" destId="{F7D31669-6009-4C75-988D-1BBAA1A9B584}" srcOrd="0" destOrd="0" presId="urn:microsoft.com/office/officeart/2018/2/layout/IconVerticalSolidList"/>
    <dgm:cxn modelId="{302AB568-FACD-453A-8F7E-EBC29CBC6D8C}" type="presParOf" srcId="{F7D31669-6009-4C75-988D-1BBAA1A9B584}" destId="{B956FB00-89CA-4894-86DF-1F543A8E7027}" srcOrd="0" destOrd="0" presId="urn:microsoft.com/office/officeart/2018/2/layout/IconVerticalSolidList"/>
    <dgm:cxn modelId="{78B0C482-8EE5-4FEF-8D23-81A33FF0401F}" type="presParOf" srcId="{F7D31669-6009-4C75-988D-1BBAA1A9B584}" destId="{AEB7AA26-8E44-4159-AB0C-0EEC8627DEB5}" srcOrd="1" destOrd="0" presId="urn:microsoft.com/office/officeart/2018/2/layout/IconVerticalSolidList"/>
    <dgm:cxn modelId="{FB8191B9-A1E5-46D9-AB1B-D6F8432677DA}" type="presParOf" srcId="{F7D31669-6009-4C75-988D-1BBAA1A9B584}" destId="{95713E6C-A4D0-48D7-B8BF-77E04FE3D785}" srcOrd="2" destOrd="0" presId="urn:microsoft.com/office/officeart/2018/2/layout/IconVerticalSolidList"/>
    <dgm:cxn modelId="{F174EEC6-87F6-4E93-BE08-B4C8F8D40E1C}" type="presParOf" srcId="{F7D31669-6009-4C75-988D-1BBAA1A9B584}" destId="{45B8FEFA-5C7A-40B4-800C-EC34B997CC9A}" srcOrd="3" destOrd="0" presId="urn:microsoft.com/office/officeart/2018/2/layout/IconVerticalSolidList"/>
    <dgm:cxn modelId="{70E87A21-7FB0-4D19-9E52-86FCE0025F6B}" type="presParOf" srcId="{3B410D6B-00A8-48C6-B3DC-BA6BD32C76B2}" destId="{09006BE2-CE7D-43B5-BAB4-C801A71F03E5}" srcOrd="1" destOrd="0" presId="urn:microsoft.com/office/officeart/2018/2/layout/IconVerticalSolidList"/>
    <dgm:cxn modelId="{8C9F7A83-FBBC-4B28-8808-D480D8F4FE0F}" type="presParOf" srcId="{3B410D6B-00A8-48C6-B3DC-BA6BD32C76B2}" destId="{2C0E79AA-D7F6-49A5-9A95-33041EB13ADF}" srcOrd="2" destOrd="0" presId="urn:microsoft.com/office/officeart/2018/2/layout/IconVerticalSolidList"/>
    <dgm:cxn modelId="{AEB570ED-3906-4E0C-AAB5-5A4370B124B1}" type="presParOf" srcId="{2C0E79AA-D7F6-49A5-9A95-33041EB13ADF}" destId="{F8E2066D-642F-44DD-B461-B57A71DBA940}" srcOrd="0" destOrd="0" presId="urn:microsoft.com/office/officeart/2018/2/layout/IconVerticalSolidList"/>
    <dgm:cxn modelId="{6FE311BC-17DB-4BE3-A930-E7AF661C105C}" type="presParOf" srcId="{2C0E79AA-D7F6-49A5-9A95-33041EB13ADF}" destId="{C73480B2-276D-4C3B-8226-C68F321AC7EB}" srcOrd="1" destOrd="0" presId="urn:microsoft.com/office/officeart/2018/2/layout/IconVerticalSolidList"/>
    <dgm:cxn modelId="{F639F8D3-484E-48D9-8C49-79E68340DE2C}" type="presParOf" srcId="{2C0E79AA-D7F6-49A5-9A95-33041EB13ADF}" destId="{D6DE5B60-9B4B-42BF-AADA-7E7FD928412D}" srcOrd="2" destOrd="0" presId="urn:microsoft.com/office/officeart/2018/2/layout/IconVerticalSolidList"/>
    <dgm:cxn modelId="{1D483AF1-56DC-4B68-BAAE-52FA0750C0B8}" type="presParOf" srcId="{2C0E79AA-D7F6-49A5-9A95-33041EB13ADF}" destId="{D6DCBCFD-A7A4-430D-ACF6-278487B05D19}" srcOrd="3" destOrd="0" presId="urn:microsoft.com/office/officeart/2018/2/layout/IconVerticalSolidList"/>
    <dgm:cxn modelId="{011E6D32-3CB9-406D-B5FB-E501AF5928A3}" type="presParOf" srcId="{3B410D6B-00A8-48C6-B3DC-BA6BD32C76B2}" destId="{D7DF5EA8-EDB2-40E1-80D8-172C0AC6DBD1}" srcOrd="3" destOrd="0" presId="urn:microsoft.com/office/officeart/2018/2/layout/IconVerticalSolidList"/>
    <dgm:cxn modelId="{ECBD8B15-55F4-45EC-8AF5-6DF315CCDB10}" type="presParOf" srcId="{3B410D6B-00A8-48C6-B3DC-BA6BD32C76B2}" destId="{55B1C718-4BF7-4661-A4CA-519D10A4A351}" srcOrd="4" destOrd="0" presId="urn:microsoft.com/office/officeart/2018/2/layout/IconVerticalSolidList"/>
    <dgm:cxn modelId="{9CFFBB59-6B74-4AD2-8049-090E1581A219}" type="presParOf" srcId="{55B1C718-4BF7-4661-A4CA-519D10A4A351}" destId="{BBDB71DE-B134-4D5B-8A25-0F26C886E1AA}" srcOrd="0" destOrd="0" presId="urn:microsoft.com/office/officeart/2018/2/layout/IconVerticalSolidList"/>
    <dgm:cxn modelId="{80EA630D-9505-433B-8A62-BA2D2CD6E1C6}" type="presParOf" srcId="{55B1C718-4BF7-4661-A4CA-519D10A4A351}" destId="{48D4E813-B08A-4746-8B5D-C9A62836E900}" srcOrd="1" destOrd="0" presId="urn:microsoft.com/office/officeart/2018/2/layout/IconVerticalSolidList"/>
    <dgm:cxn modelId="{440E78F7-628F-4B93-B9B4-1F6A2EB78F86}" type="presParOf" srcId="{55B1C718-4BF7-4661-A4CA-519D10A4A351}" destId="{9111A184-4BDE-42B5-8D56-A4F25003C0EE}" srcOrd="2" destOrd="0" presId="urn:microsoft.com/office/officeart/2018/2/layout/IconVerticalSolidList"/>
    <dgm:cxn modelId="{FE0CDC04-BAD7-4CB5-823C-3D206217E809}" type="presParOf" srcId="{55B1C718-4BF7-4661-A4CA-519D10A4A351}" destId="{5C26DDE1-12A5-40C5-BAF6-276799116F82}" srcOrd="3" destOrd="0" presId="urn:microsoft.com/office/officeart/2018/2/layout/IconVerticalSolidList"/>
    <dgm:cxn modelId="{2BE5AA13-44BB-4682-B5DA-2ED8BCBC7FED}" type="presParOf" srcId="{3B410D6B-00A8-48C6-B3DC-BA6BD32C76B2}" destId="{F271B389-8F65-49BE-8B3D-ED8B3407AD06}" srcOrd="5" destOrd="0" presId="urn:microsoft.com/office/officeart/2018/2/layout/IconVerticalSolidList"/>
    <dgm:cxn modelId="{A5BE673E-C0E5-4819-8306-582533FD4566}" type="presParOf" srcId="{3B410D6B-00A8-48C6-B3DC-BA6BD32C76B2}" destId="{994E1C70-434B-4925-AC9E-640A7435AF30}" srcOrd="6" destOrd="0" presId="urn:microsoft.com/office/officeart/2018/2/layout/IconVerticalSolidList"/>
    <dgm:cxn modelId="{34D5BF86-E9DB-4B98-AC87-38A5F4A2A478}" type="presParOf" srcId="{994E1C70-434B-4925-AC9E-640A7435AF30}" destId="{F46C3FEB-70C4-474B-BFAD-63EE30C4DAD7}" srcOrd="0" destOrd="0" presId="urn:microsoft.com/office/officeart/2018/2/layout/IconVerticalSolidList"/>
    <dgm:cxn modelId="{8CBCC6DF-817A-4585-A421-ABB245E16A00}" type="presParOf" srcId="{994E1C70-434B-4925-AC9E-640A7435AF30}" destId="{1E1378C4-1281-4641-AAD1-88D448180120}" srcOrd="1" destOrd="0" presId="urn:microsoft.com/office/officeart/2018/2/layout/IconVerticalSolidList"/>
    <dgm:cxn modelId="{D77B621F-F59D-436A-9493-F5ACF8BBE978}" type="presParOf" srcId="{994E1C70-434B-4925-AC9E-640A7435AF30}" destId="{D3629383-DBBE-4B59-BA8F-027BCBC2D938}" srcOrd="2" destOrd="0" presId="urn:microsoft.com/office/officeart/2018/2/layout/IconVerticalSolidList"/>
    <dgm:cxn modelId="{73AF6E86-B770-42BE-BFC1-8BA01ABF61AD}" type="presParOf" srcId="{994E1C70-434B-4925-AC9E-640A7435AF30}" destId="{864446FE-104C-4CC0-AB48-6207E2F60C5A}" srcOrd="3" destOrd="0" presId="urn:microsoft.com/office/officeart/2018/2/layout/IconVerticalSolidList"/>
    <dgm:cxn modelId="{87767811-A3D6-44EE-9C77-E3E4C8DA0555}" type="presParOf" srcId="{3B410D6B-00A8-48C6-B3DC-BA6BD32C76B2}" destId="{E8D7CE0F-EDBA-47FC-B8C8-827937610CE4}" srcOrd="7" destOrd="0" presId="urn:microsoft.com/office/officeart/2018/2/layout/IconVerticalSolidList"/>
    <dgm:cxn modelId="{D47567CD-0758-4B94-8FC4-261944DF6919}" type="presParOf" srcId="{3B410D6B-00A8-48C6-B3DC-BA6BD32C76B2}" destId="{A815CF02-142F-46EF-BC9C-96A63035B758}" srcOrd="8" destOrd="0" presId="urn:microsoft.com/office/officeart/2018/2/layout/IconVerticalSolidList"/>
    <dgm:cxn modelId="{CF1B0C46-FFE6-4D2C-A1E5-95B61C9B685B}" type="presParOf" srcId="{A815CF02-142F-46EF-BC9C-96A63035B758}" destId="{3C74871D-96D6-4823-AE1F-C0A16B8B35CA}" srcOrd="0" destOrd="0" presId="urn:microsoft.com/office/officeart/2018/2/layout/IconVerticalSolidList"/>
    <dgm:cxn modelId="{A64D4639-50DF-4A5B-B60A-FC226503187C}" type="presParOf" srcId="{A815CF02-142F-46EF-BC9C-96A63035B758}" destId="{A6E6DE70-0E4D-4F6C-B81A-43CE334B8F70}" srcOrd="1" destOrd="0" presId="urn:microsoft.com/office/officeart/2018/2/layout/IconVerticalSolidList"/>
    <dgm:cxn modelId="{9546C77F-6955-4612-968F-7F2D415BB541}" type="presParOf" srcId="{A815CF02-142F-46EF-BC9C-96A63035B758}" destId="{D2C48FC5-9D74-4730-8995-D01ECDB21329}" srcOrd="2" destOrd="0" presId="urn:microsoft.com/office/officeart/2018/2/layout/IconVerticalSolidList"/>
    <dgm:cxn modelId="{1A47C16D-1BE1-436B-8003-8868551EBF17}" type="presParOf" srcId="{A815CF02-142F-46EF-BC9C-96A63035B758}" destId="{F1590A91-E675-465B-9386-40762623DF64}" srcOrd="3" destOrd="0" presId="urn:microsoft.com/office/officeart/2018/2/layout/IconVerticalSolidList"/>
    <dgm:cxn modelId="{7BE7F9CA-E99F-4768-B616-795504C3E6F6}" type="presParOf" srcId="{3B410D6B-00A8-48C6-B3DC-BA6BD32C76B2}" destId="{97DA3CF3-FC40-42C7-A844-25B798158B2B}" srcOrd="9" destOrd="0" presId="urn:microsoft.com/office/officeart/2018/2/layout/IconVerticalSolidList"/>
    <dgm:cxn modelId="{C17BA7EA-D843-48C7-BE39-C2C0026026E7}" type="presParOf" srcId="{3B410D6B-00A8-48C6-B3DC-BA6BD32C76B2}" destId="{E49E1F2E-2ECC-4A13-A975-3BF69C71511D}" srcOrd="10" destOrd="0" presId="urn:microsoft.com/office/officeart/2018/2/layout/IconVerticalSolidList"/>
    <dgm:cxn modelId="{C2E40E10-013B-4F51-AD67-66760CEAB7F7}" type="presParOf" srcId="{E49E1F2E-2ECC-4A13-A975-3BF69C71511D}" destId="{E7B8C267-BB09-4D08-8A11-A4E351FC19FD}" srcOrd="0" destOrd="0" presId="urn:microsoft.com/office/officeart/2018/2/layout/IconVerticalSolidList"/>
    <dgm:cxn modelId="{F1516B97-B9AA-49C8-971D-686C340579A6}" type="presParOf" srcId="{E49E1F2E-2ECC-4A13-A975-3BF69C71511D}" destId="{998A4F57-93A1-43FC-B389-822D9AA1D11C}" srcOrd="1" destOrd="0" presId="urn:microsoft.com/office/officeart/2018/2/layout/IconVerticalSolidList"/>
    <dgm:cxn modelId="{AFE4B5DA-0E50-40DF-AE7E-96897A37F470}" type="presParOf" srcId="{E49E1F2E-2ECC-4A13-A975-3BF69C71511D}" destId="{D50B12D0-BF83-4FBF-B868-82725D141623}" srcOrd="2" destOrd="0" presId="urn:microsoft.com/office/officeart/2018/2/layout/IconVerticalSolidList"/>
    <dgm:cxn modelId="{705EA2BB-F4AF-4623-A491-897A10012F13}" type="presParOf" srcId="{E49E1F2E-2ECC-4A13-A975-3BF69C71511D}" destId="{268CEF8E-F392-4875-A680-1E3EC8B358FC}"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7E58356-BF50-44DF-BD6C-E539AEFB3AF2}"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ED235855-EFF9-4D09-ACB9-D359AD21E6F8}">
      <dgm:prSet custT="1"/>
      <dgm:spPr/>
      <dgm:t>
        <a:bodyPr/>
        <a:lstStyle/>
        <a:p>
          <a:r>
            <a:rPr lang="en-US" sz="2800" dirty="0" err="1"/>
            <a:t>Enrol</a:t>
          </a:r>
          <a:r>
            <a:rPr lang="en-US" sz="2800" dirty="0"/>
            <a:t> with a local GP</a:t>
          </a:r>
        </a:p>
      </dgm:t>
    </dgm:pt>
    <dgm:pt modelId="{D397C217-5EF2-4C2E-B7DA-9D4B60E90936}" type="parTrans" cxnId="{9FCD039A-2685-48A1-A3D8-89FC23BF717C}">
      <dgm:prSet/>
      <dgm:spPr/>
      <dgm:t>
        <a:bodyPr/>
        <a:lstStyle/>
        <a:p>
          <a:endParaRPr lang="en-US"/>
        </a:p>
      </dgm:t>
    </dgm:pt>
    <dgm:pt modelId="{20624292-FC73-4712-87A0-09174E9826AD}" type="sibTrans" cxnId="{9FCD039A-2685-48A1-A3D8-89FC23BF717C}">
      <dgm:prSet/>
      <dgm:spPr/>
      <dgm:t>
        <a:bodyPr/>
        <a:lstStyle/>
        <a:p>
          <a:endParaRPr lang="en-US"/>
        </a:p>
      </dgm:t>
    </dgm:pt>
    <dgm:pt modelId="{5D4CDDB6-7098-45D4-B3FB-3C10903F0C35}">
      <dgm:prSet custT="1"/>
      <dgm:spPr/>
      <dgm:t>
        <a:bodyPr/>
        <a:lstStyle/>
        <a:p>
          <a:r>
            <a:rPr lang="en-US" sz="2400" dirty="0"/>
            <a:t>White Cross (Urgent Care): </a:t>
          </a:r>
          <a:r>
            <a:rPr lang="en-US" sz="2400" dirty="0">
              <a:hlinkClick xmlns:r="http://schemas.openxmlformats.org/officeDocument/2006/relationships" r:id="rId1"/>
            </a:rPr>
            <a:t>https://www.whitecross.co.nz</a:t>
          </a:r>
          <a:endParaRPr lang="en-US" sz="2400" dirty="0"/>
        </a:p>
      </dgm:t>
    </dgm:pt>
    <dgm:pt modelId="{EC94AF22-F545-4CD3-B485-38465F53072E}" type="parTrans" cxnId="{D94CA5C4-D39A-40F7-95E3-03A7D435D737}">
      <dgm:prSet/>
      <dgm:spPr/>
      <dgm:t>
        <a:bodyPr/>
        <a:lstStyle/>
        <a:p>
          <a:endParaRPr lang="en-US"/>
        </a:p>
      </dgm:t>
    </dgm:pt>
    <dgm:pt modelId="{56174F39-6333-403B-BA55-56F5C5CE26C8}" type="sibTrans" cxnId="{D94CA5C4-D39A-40F7-95E3-03A7D435D737}">
      <dgm:prSet/>
      <dgm:spPr/>
      <dgm:t>
        <a:bodyPr/>
        <a:lstStyle/>
        <a:p>
          <a:endParaRPr lang="en-US"/>
        </a:p>
      </dgm:t>
    </dgm:pt>
    <dgm:pt modelId="{65F64188-F654-4853-B778-1D769E8F610F}">
      <dgm:prSet custT="1"/>
      <dgm:spPr/>
      <dgm:t>
        <a:bodyPr/>
        <a:lstStyle/>
        <a:p>
          <a:r>
            <a:rPr lang="en-US" sz="3200" dirty="0"/>
            <a:t>Emergency: Dial 111</a:t>
          </a:r>
          <a:br>
            <a:rPr lang="en-US" sz="3200" dirty="0"/>
          </a:br>
          <a:endParaRPr lang="en-US" sz="3200" dirty="0"/>
        </a:p>
      </dgm:t>
    </dgm:pt>
    <dgm:pt modelId="{7F37F071-1DD0-4CDB-B2A8-1D7C94057F71}" type="parTrans" cxnId="{079ED37A-EE06-43FC-B502-C7787D67AFE4}">
      <dgm:prSet/>
      <dgm:spPr/>
      <dgm:t>
        <a:bodyPr/>
        <a:lstStyle/>
        <a:p>
          <a:endParaRPr lang="en-US"/>
        </a:p>
      </dgm:t>
    </dgm:pt>
    <dgm:pt modelId="{6798BB8A-7E37-4ED8-8DD1-A7B8F4D94EC6}" type="sibTrans" cxnId="{079ED37A-EE06-43FC-B502-C7787D67AFE4}">
      <dgm:prSet/>
      <dgm:spPr/>
      <dgm:t>
        <a:bodyPr/>
        <a:lstStyle/>
        <a:p>
          <a:endParaRPr lang="en-US"/>
        </a:p>
      </dgm:t>
    </dgm:pt>
    <dgm:pt modelId="{72B2E523-49D6-4A29-96BB-3B5B8916D199}" type="pres">
      <dgm:prSet presAssocID="{37E58356-BF50-44DF-BD6C-E539AEFB3AF2}" presName="root" presStyleCnt="0">
        <dgm:presLayoutVars>
          <dgm:dir/>
          <dgm:resizeHandles val="exact"/>
        </dgm:presLayoutVars>
      </dgm:prSet>
      <dgm:spPr/>
    </dgm:pt>
    <dgm:pt modelId="{9129FB58-C0F7-4B66-A705-F908647DD5B2}" type="pres">
      <dgm:prSet presAssocID="{ED235855-EFF9-4D09-ACB9-D359AD21E6F8}" presName="compNode" presStyleCnt="0"/>
      <dgm:spPr/>
    </dgm:pt>
    <dgm:pt modelId="{6FB91B81-0019-425C-805F-9489642B0BB3}" type="pres">
      <dgm:prSet presAssocID="{ED235855-EFF9-4D09-ACB9-D359AD21E6F8}" presName="bgRect" presStyleLbl="bgShp" presStyleIdx="0" presStyleCnt="3"/>
      <dgm:spPr/>
    </dgm:pt>
    <dgm:pt modelId="{DAA09D4A-436A-4A0C-BF51-3C2E5508EB4C}" type="pres">
      <dgm:prSet presAssocID="{ED235855-EFF9-4D09-ACB9-D359AD21E6F8}" presName="iconRect" presStyleLbl="node1" presStyleIdx="0" presStyleCnt="3"/>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Books"/>
        </a:ext>
      </dgm:extLst>
    </dgm:pt>
    <dgm:pt modelId="{36E705A6-C5E5-4493-954D-BA67BB408FD6}" type="pres">
      <dgm:prSet presAssocID="{ED235855-EFF9-4D09-ACB9-D359AD21E6F8}" presName="spaceRect" presStyleCnt="0"/>
      <dgm:spPr/>
    </dgm:pt>
    <dgm:pt modelId="{AC027D3A-A377-4036-90BF-FDCDE3F90EEC}" type="pres">
      <dgm:prSet presAssocID="{ED235855-EFF9-4D09-ACB9-D359AD21E6F8}" presName="parTx" presStyleLbl="revTx" presStyleIdx="0" presStyleCnt="3">
        <dgm:presLayoutVars>
          <dgm:chMax val="0"/>
          <dgm:chPref val="0"/>
        </dgm:presLayoutVars>
      </dgm:prSet>
      <dgm:spPr/>
    </dgm:pt>
    <dgm:pt modelId="{D7DA97AF-AB01-4CA7-9C53-ABA2FF672C75}" type="pres">
      <dgm:prSet presAssocID="{20624292-FC73-4712-87A0-09174E9826AD}" presName="sibTrans" presStyleCnt="0"/>
      <dgm:spPr/>
    </dgm:pt>
    <dgm:pt modelId="{63399B96-A17B-4BD0-9534-BFB2C59FA05A}" type="pres">
      <dgm:prSet presAssocID="{5D4CDDB6-7098-45D4-B3FB-3C10903F0C35}" presName="compNode" presStyleCnt="0"/>
      <dgm:spPr/>
    </dgm:pt>
    <dgm:pt modelId="{2834A3DE-5431-47FD-8794-04EDB9E96032}" type="pres">
      <dgm:prSet presAssocID="{5D4CDDB6-7098-45D4-B3FB-3C10903F0C35}" presName="bgRect" presStyleLbl="bgShp" presStyleIdx="1" presStyleCnt="3"/>
      <dgm:spPr/>
    </dgm:pt>
    <dgm:pt modelId="{73FCBDDE-82BC-4004-8FF7-B801C527F2B5}" type="pres">
      <dgm:prSet presAssocID="{5D4CDDB6-7098-45D4-B3FB-3C10903F0C35}" presName="iconRect" presStyleLbl="node1" presStyleIdx="1" presStyleCnt="3"/>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Ambulance"/>
        </a:ext>
      </dgm:extLst>
    </dgm:pt>
    <dgm:pt modelId="{CCF8C53B-A85B-4901-B239-EAB812A85999}" type="pres">
      <dgm:prSet presAssocID="{5D4CDDB6-7098-45D4-B3FB-3C10903F0C35}" presName="spaceRect" presStyleCnt="0"/>
      <dgm:spPr/>
    </dgm:pt>
    <dgm:pt modelId="{6693C60E-A438-4BCD-90A4-03204D03F394}" type="pres">
      <dgm:prSet presAssocID="{5D4CDDB6-7098-45D4-B3FB-3C10903F0C35}" presName="parTx" presStyleLbl="revTx" presStyleIdx="1" presStyleCnt="3">
        <dgm:presLayoutVars>
          <dgm:chMax val="0"/>
          <dgm:chPref val="0"/>
        </dgm:presLayoutVars>
      </dgm:prSet>
      <dgm:spPr/>
    </dgm:pt>
    <dgm:pt modelId="{AA170BB4-4604-464C-A8D7-4C669EB6AF57}" type="pres">
      <dgm:prSet presAssocID="{56174F39-6333-403B-BA55-56F5C5CE26C8}" presName="sibTrans" presStyleCnt="0"/>
      <dgm:spPr/>
    </dgm:pt>
    <dgm:pt modelId="{6769BBC4-11CC-46F7-AD11-0E8A0FC21031}" type="pres">
      <dgm:prSet presAssocID="{65F64188-F654-4853-B778-1D769E8F610F}" presName="compNode" presStyleCnt="0"/>
      <dgm:spPr/>
    </dgm:pt>
    <dgm:pt modelId="{838C478A-4EF7-4835-B214-864F9BD6B24C}" type="pres">
      <dgm:prSet presAssocID="{65F64188-F654-4853-B778-1D769E8F610F}" presName="bgRect" presStyleLbl="bgShp" presStyleIdx="2" presStyleCnt="3"/>
      <dgm:spPr/>
    </dgm:pt>
    <dgm:pt modelId="{9C02589B-5101-4287-889B-5A295F3B55E8}" type="pres">
      <dgm:prSet presAssocID="{65F64188-F654-4853-B778-1D769E8F610F}" presName="iconRect" presStyleLbl="node1" presStyleIdx="2" presStyleCnt="3"/>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Firefighter"/>
        </a:ext>
      </dgm:extLst>
    </dgm:pt>
    <dgm:pt modelId="{CAA9F718-B6E2-4178-BEF2-FCB52E037837}" type="pres">
      <dgm:prSet presAssocID="{65F64188-F654-4853-B778-1D769E8F610F}" presName="spaceRect" presStyleCnt="0"/>
      <dgm:spPr/>
    </dgm:pt>
    <dgm:pt modelId="{BD457920-0AE9-4A5F-82C7-63272199ABCB}" type="pres">
      <dgm:prSet presAssocID="{65F64188-F654-4853-B778-1D769E8F610F}" presName="parTx" presStyleLbl="revTx" presStyleIdx="2" presStyleCnt="3">
        <dgm:presLayoutVars>
          <dgm:chMax val="0"/>
          <dgm:chPref val="0"/>
        </dgm:presLayoutVars>
      </dgm:prSet>
      <dgm:spPr/>
    </dgm:pt>
  </dgm:ptLst>
  <dgm:cxnLst>
    <dgm:cxn modelId="{57896C1A-351A-43B0-BC7F-561ED91ED60B}" type="presOf" srcId="{5D4CDDB6-7098-45D4-B3FB-3C10903F0C35}" destId="{6693C60E-A438-4BCD-90A4-03204D03F394}" srcOrd="0" destOrd="0" presId="urn:microsoft.com/office/officeart/2018/2/layout/IconVerticalSolidList"/>
    <dgm:cxn modelId="{7200AF76-B60B-4B21-8452-E19679AEA6ED}" type="presOf" srcId="{ED235855-EFF9-4D09-ACB9-D359AD21E6F8}" destId="{AC027D3A-A377-4036-90BF-FDCDE3F90EEC}" srcOrd="0" destOrd="0" presId="urn:microsoft.com/office/officeart/2018/2/layout/IconVerticalSolidList"/>
    <dgm:cxn modelId="{079ED37A-EE06-43FC-B502-C7787D67AFE4}" srcId="{37E58356-BF50-44DF-BD6C-E539AEFB3AF2}" destId="{65F64188-F654-4853-B778-1D769E8F610F}" srcOrd="2" destOrd="0" parTransId="{7F37F071-1DD0-4CDB-B2A8-1D7C94057F71}" sibTransId="{6798BB8A-7E37-4ED8-8DD1-A7B8F4D94EC6}"/>
    <dgm:cxn modelId="{9FCD039A-2685-48A1-A3D8-89FC23BF717C}" srcId="{37E58356-BF50-44DF-BD6C-E539AEFB3AF2}" destId="{ED235855-EFF9-4D09-ACB9-D359AD21E6F8}" srcOrd="0" destOrd="0" parTransId="{D397C217-5EF2-4C2E-B7DA-9D4B60E90936}" sibTransId="{20624292-FC73-4712-87A0-09174E9826AD}"/>
    <dgm:cxn modelId="{11E64CC3-F29C-430C-8C31-7494C4213720}" type="presOf" srcId="{37E58356-BF50-44DF-BD6C-E539AEFB3AF2}" destId="{72B2E523-49D6-4A29-96BB-3B5B8916D199}" srcOrd="0" destOrd="0" presId="urn:microsoft.com/office/officeart/2018/2/layout/IconVerticalSolidList"/>
    <dgm:cxn modelId="{D94CA5C4-D39A-40F7-95E3-03A7D435D737}" srcId="{37E58356-BF50-44DF-BD6C-E539AEFB3AF2}" destId="{5D4CDDB6-7098-45D4-B3FB-3C10903F0C35}" srcOrd="1" destOrd="0" parTransId="{EC94AF22-F545-4CD3-B485-38465F53072E}" sibTransId="{56174F39-6333-403B-BA55-56F5C5CE26C8}"/>
    <dgm:cxn modelId="{F3864FF8-3328-4459-978A-5C8C1A2980C7}" type="presOf" srcId="{65F64188-F654-4853-B778-1D769E8F610F}" destId="{BD457920-0AE9-4A5F-82C7-63272199ABCB}" srcOrd="0" destOrd="0" presId="urn:microsoft.com/office/officeart/2018/2/layout/IconVerticalSolidList"/>
    <dgm:cxn modelId="{E20943C6-0CD6-4F87-9C05-4B5B273AAEAD}" type="presParOf" srcId="{72B2E523-49D6-4A29-96BB-3B5B8916D199}" destId="{9129FB58-C0F7-4B66-A705-F908647DD5B2}" srcOrd="0" destOrd="0" presId="urn:microsoft.com/office/officeart/2018/2/layout/IconVerticalSolidList"/>
    <dgm:cxn modelId="{158D7069-8CB8-4A61-87D9-B8399045DC33}" type="presParOf" srcId="{9129FB58-C0F7-4B66-A705-F908647DD5B2}" destId="{6FB91B81-0019-425C-805F-9489642B0BB3}" srcOrd="0" destOrd="0" presId="urn:microsoft.com/office/officeart/2018/2/layout/IconVerticalSolidList"/>
    <dgm:cxn modelId="{551BDE0B-CEF7-4A09-B640-70B1583869D0}" type="presParOf" srcId="{9129FB58-C0F7-4B66-A705-F908647DD5B2}" destId="{DAA09D4A-436A-4A0C-BF51-3C2E5508EB4C}" srcOrd="1" destOrd="0" presId="urn:microsoft.com/office/officeart/2018/2/layout/IconVerticalSolidList"/>
    <dgm:cxn modelId="{0C7B5A3B-434C-4BE0-858F-E33DAEDCDDD5}" type="presParOf" srcId="{9129FB58-C0F7-4B66-A705-F908647DD5B2}" destId="{36E705A6-C5E5-4493-954D-BA67BB408FD6}" srcOrd="2" destOrd="0" presId="urn:microsoft.com/office/officeart/2018/2/layout/IconVerticalSolidList"/>
    <dgm:cxn modelId="{71ECD9E9-CC1D-4AFD-8403-7DA3A6360392}" type="presParOf" srcId="{9129FB58-C0F7-4B66-A705-F908647DD5B2}" destId="{AC027D3A-A377-4036-90BF-FDCDE3F90EEC}" srcOrd="3" destOrd="0" presId="urn:microsoft.com/office/officeart/2018/2/layout/IconVerticalSolidList"/>
    <dgm:cxn modelId="{21555464-A1F0-4FF9-ACE4-10958CFF025F}" type="presParOf" srcId="{72B2E523-49D6-4A29-96BB-3B5B8916D199}" destId="{D7DA97AF-AB01-4CA7-9C53-ABA2FF672C75}" srcOrd="1" destOrd="0" presId="urn:microsoft.com/office/officeart/2018/2/layout/IconVerticalSolidList"/>
    <dgm:cxn modelId="{39FE5CE5-1FC2-4935-90E9-E2C2C383D9CF}" type="presParOf" srcId="{72B2E523-49D6-4A29-96BB-3B5B8916D199}" destId="{63399B96-A17B-4BD0-9534-BFB2C59FA05A}" srcOrd="2" destOrd="0" presId="urn:microsoft.com/office/officeart/2018/2/layout/IconVerticalSolidList"/>
    <dgm:cxn modelId="{FF0BFC1E-F94A-4A29-ACB0-C3C9613D8A3F}" type="presParOf" srcId="{63399B96-A17B-4BD0-9534-BFB2C59FA05A}" destId="{2834A3DE-5431-47FD-8794-04EDB9E96032}" srcOrd="0" destOrd="0" presId="urn:microsoft.com/office/officeart/2018/2/layout/IconVerticalSolidList"/>
    <dgm:cxn modelId="{005F78F1-1821-47ED-A431-A5A820B1626C}" type="presParOf" srcId="{63399B96-A17B-4BD0-9534-BFB2C59FA05A}" destId="{73FCBDDE-82BC-4004-8FF7-B801C527F2B5}" srcOrd="1" destOrd="0" presId="urn:microsoft.com/office/officeart/2018/2/layout/IconVerticalSolidList"/>
    <dgm:cxn modelId="{D3039CFD-16B2-4833-87C0-E852565F1D79}" type="presParOf" srcId="{63399B96-A17B-4BD0-9534-BFB2C59FA05A}" destId="{CCF8C53B-A85B-4901-B239-EAB812A85999}" srcOrd="2" destOrd="0" presId="urn:microsoft.com/office/officeart/2018/2/layout/IconVerticalSolidList"/>
    <dgm:cxn modelId="{B515BBF8-F203-4994-9F4E-FF8E289929C4}" type="presParOf" srcId="{63399B96-A17B-4BD0-9534-BFB2C59FA05A}" destId="{6693C60E-A438-4BCD-90A4-03204D03F394}" srcOrd="3" destOrd="0" presId="urn:microsoft.com/office/officeart/2018/2/layout/IconVerticalSolidList"/>
    <dgm:cxn modelId="{421B7F31-67FE-4F2C-AE72-66396CD010D9}" type="presParOf" srcId="{72B2E523-49D6-4A29-96BB-3B5B8916D199}" destId="{AA170BB4-4604-464C-A8D7-4C669EB6AF57}" srcOrd="3" destOrd="0" presId="urn:microsoft.com/office/officeart/2018/2/layout/IconVerticalSolidList"/>
    <dgm:cxn modelId="{26D7BC64-656F-4A08-AF3D-FA3D1EA7472F}" type="presParOf" srcId="{72B2E523-49D6-4A29-96BB-3B5B8916D199}" destId="{6769BBC4-11CC-46F7-AD11-0E8A0FC21031}" srcOrd="4" destOrd="0" presId="urn:microsoft.com/office/officeart/2018/2/layout/IconVerticalSolidList"/>
    <dgm:cxn modelId="{A90D9E5F-10A2-46DA-A1CE-3BA6B8880832}" type="presParOf" srcId="{6769BBC4-11CC-46F7-AD11-0E8A0FC21031}" destId="{838C478A-4EF7-4835-B214-864F9BD6B24C}" srcOrd="0" destOrd="0" presId="urn:microsoft.com/office/officeart/2018/2/layout/IconVerticalSolidList"/>
    <dgm:cxn modelId="{ECCCA4C8-C826-4852-90AB-DBC72D5F1D1E}" type="presParOf" srcId="{6769BBC4-11CC-46F7-AD11-0E8A0FC21031}" destId="{9C02589B-5101-4287-889B-5A295F3B55E8}" srcOrd="1" destOrd="0" presId="urn:microsoft.com/office/officeart/2018/2/layout/IconVerticalSolidList"/>
    <dgm:cxn modelId="{5CA589E2-4CB1-41B5-A1F9-557710A213AD}" type="presParOf" srcId="{6769BBC4-11CC-46F7-AD11-0E8A0FC21031}" destId="{CAA9F718-B6E2-4178-BEF2-FCB52E037837}" srcOrd="2" destOrd="0" presId="urn:microsoft.com/office/officeart/2018/2/layout/IconVerticalSolidList"/>
    <dgm:cxn modelId="{F7B8B831-BA6F-4303-8FB9-439C39B002A7}" type="presParOf" srcId="{6769BBC4-11CC-46F7-AD11-0E8A0FC21031}" destId="{BD457920-0AE9-4A5F-82C7-63272199ABC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456493-C067-4B3E-BC1B-224A42DF3A0F}">
      <dsp:nvSpPr>
        <dsp:cNvPr id="0" name=""/>
        <dsp:cNvSpPr/>
      </dsp:nvSpPr>
      <dsp:spPr>
        <a:xfrm>
          <a:off x="365279" y="0"/>
          <a:ext cx="5984591" cy="359075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NZ" sz="1700" b="1" i="1" kern="1200"/>
            <a:t>Polytechnics (Te Pūkenga Subsidiaries)</a:t>
          </a:r>
          <a:endParaRPr lang="en-US" sz="1700" kern="1200"/>
        </a:p>
        <a:p>
          <a:pPr marL="114300" lvl="1" indent="-114300" algn="l" defTabSz="577850">
            <a:lnSpc>
              <a:spcPct val="90000"/>
            </a:lnSpc>
            <a:spcBef>
              <a:spcPct val="0"/>
            </a:spcBef>
            <a:spcAft>
              <a:spcPct val="15000"/>
            </a:spcAft>
            <a:buChar char="•"/>
          </a:pPr>
          <a:r>
            <a:rPr lang="en-NZ" sz="1300" i="1" kern="1200"/>
            <a:t>Ara Institute of Canterbury → ara.ac.nz</a:t>
          </a:r>
          <a:endParaRPr lang="en-US" sz="1300" kern="1200"/>
        </a:p>
        <a:p>
          <a:pPr marL="114300" lvl="1" indent="-114300" algn="l" defTabSz="577850">
            <a:lnSpc>
              <a:spcPct val="90000"/>
            </a:lnSpc>
            <a:spcBef>
              <a:spcPct val="0"/>
            </a:spcBef>
            <a:spcAft>
              <a:spcPct val="15000"/>
            </a:spcAft>
            <a:buChar char="•"/>
          </a:pPr>
          <a:r>
            <a:rPr lang="en-NZ" sz="1300" i="1" kern="1200"/>
            <a:t>Eastern Institute of Technology (EIT) → eit.ac.nz</a:t>
          </a:r>
          <a:endParaRPr lang="en-US" sz="1300" kern="1200"/>
        </a:p>
        <a:p>
          <a:pPr marL="114300" lvl="1" indent="-114300" algn="l" defTabSz="577850">
            <a:lnSpc>
              <a:spcPct val="90000"/>
            </a:lnSpc>
            <a:spcBef>
              <a:spcPct val="0"/>
            </a:spcBef>
            <a:spcAft>
              <a:spcPct val="15000"/>
            </a:spcAft>
            <a:buChar char="•"/>
          </a:pPr>
          <a:r>
            <a:rPr lang="en-NZ" sz="1300" i="1" kern="1200"/>
            <a:t>Manukau Institute of Technology (MIT) → manukau.ac.nz</a:t>
          </a:r>
          <a:endParaRPr lang="en-US" sz="1300" kern="1200"/>
        </a:p>
        <a:p>
          <a:pPr marL="114300" lvl="1" indent="-114300" algn="l" defTabSz="577850">
            <a:lnSpc>
              <a:spcPct val="90000"/>
            </a:lnSpc>
            <a:spcBef>
              <a:spcPct val="0"/>
            </a:spcBef>
            <a:spcAft>
              <a:spcPct val="15000"/>
            </a:spcAft>
            <a:buChar char="•"/>
          </a:pPr>
          <a:r>
            <a:rPr lang="en-NZ" sz="1300" i="1" kern="1200"/>
            <a:t>Nelson Marlborough Institute of Technology (NMIT) → nmit.ac.nz</a:t>
          </a:r>
          <a:endParaRPr lang="en-US" sz="1300" kern="1200"/>
        </a:p>
        <a:p>
          <a:pPr marL="114300" lvl="1" indent="-114300" algn="l" defTabSz="577850">
            <a:lnSpc>
              <a:spcPct val="90000"/>
            </a:lnSpc>
            <a:spcBef>
              <a:spcPct val="0"/>
            </a:spcBef>
            <a:spcAft>
              <a:spcPct val="15000"/>
            </a:spcAft>
            <a:buChar char="•"/>
          </a:pPr>
          <a:r>
            <a:rPr lang="en-NZ" sz="1300" i="1" kern="1200"/>
            <a:t>NorthTec → northtec.ac.nz</a:t>
          </a:r>
          <a:endParaRPr lang="en-US" sz="1300" kern="1200"/>
        </a:p>
        <a:p>
          <a:pPr marL="114300" lvl="1" indent="-114300" algn="l" defTabSz="577850">
            <a:lnSpc>
              <a:spcPct val="90000"/>
            </a:lnSpc>
            <a:spcBef>
              <a:spcPct val="0"/>
            </a:spcBef>
            <a:spcAft>
              <a:spcPct val="15000"/>
            </a:spcAft>
            <a:buChar char="•"/>
          </a:pPr>
          <a:r>
            <a:rPr lang="en-NZ" sz="1300" i="1" kern="1200"/>
            <a:t>Otago Polytechnic → op.ac.nz</a:t>
          </a:r>
          <a:endParaRPr lang="en-US" sz="1300" kern="1200"/>
        </a:p>
        <a:p>
          <a:pPr marL="114300" lvl="1" indent="-114300" algn="l" defTabSz="577850">
            <a:lnSpc>
              <a:spcPct val="90000"/>
            </a:lnSpc>
            <a:spcBef>
              <a:spcPct val="0"/>
            </a:spcBef>
            <a:spcAft>
              <a:spcPct val="15000"/>
            </a:spcAft>
            <a:buChar char="•"/>
          </a:pPr>
          <a:r>
            <a:rPr lang="en-NZ" sz="1300" i="1" kern="1200"/>
            <a:t>Southern Institute of Technology (SIT) → sit.ac.nz</a:t>
          </a:r>
          <a:endParaRPr lang="en-US" sz="1300" kern="1200"/>
        </a:p>
        <a:p>
          <a:pPr marL="114300" lvl="1" indent="-114300" algn="l" defTabSz="577850">
            <a:lnSpc>
              <a:spcPct val="90000"/>
            </a:lnSpc>
            <a:spcBef>
              <a:spcPct val="0"/>
            </a:spcBef>
            <a:spcAft>
              <a:spcPct val="15000"/>
            </a:spcAft>
            <a:buChar char="•"/>
          </a:pPr>
          <a:r>
            <a:rPr lang="en-NZ" sz="1300" i="1" kern="1200" dirty="0"/>
            <a:t>Toi </a:t>
          </a:r>
          <a:r>
            <a:rPr lang="en-NZ" sz="1300" i="1" kern="1200" dirty="0" err="1"/>
            <a:t>Ohomai</a:t>
          </a:r>
          <a:r>
            <a:rPr lang="en-NZ" sz="1300" i="1" kern="1200" dirty="0"/>
            <a:t> Institute of Technology → toiohomai.ac.nz</a:t>
          </a:r>
          <a:endParaRPr lang="en-US" sz="1300" kern="1200" dirty="0"/>
        </a:p>
        <a:p>
          <a:pPr marL="114300" lvl="1" indent="-114300" algn="l" defTabSz="577850">
            <a:lnSpc>
              <a:spcPct val="90000"/>
            </a:lnSpc>
            <a:spcBef>
              <a:spcPct val="0"/>
            </a:spcBef>
            <a:spcAft>
              <a:spcPct val="15000"/>
            </a:spcAft>
            <a:buChar char="•"/>
          </a:pPr>
          <a:r>
            <a:rPr lang="en-NZ" sz="1300" i="1" kern="1200"/>
            <a:t>Unitec Institute of Technology → unitec.ac.nz</a:t>
          </a:r>
          <a:endParaRPr lang="en-US" sz="1300" kern="1200"/>
        </a:p>
        <a:p>
          <a:pPr marL="114300" lvl="1" indent="-114300" algn="l" defTabSz="577850">
            <a:lnSpc>
              <a:spcPct val="90000"/>
            </a:lnSpc>
            <a:spcBef>
              <a:spcPct val="0"/>
            </a:spcBef>
            <a:spcAft>
              <a:spcPct val="15000"/>
            </a:spcAft>
            <a:buChar char="•"/>
          </a:pPr>
          <a:r>
            <a:rPr lang="en-NZ" sz="1300" i="1" kern="1200"/>
            <a:t>Universal College of Learning (UCOL) → ucol.ac.nz</a:t>
          </a:r>
          <a:endParaRPr lang="en-US" sz="1300" kern="1200"/>
        </a:p>
        <a:p>
          <a:pPr marL="114300" lvl="1" indent="-114300" algn="l" defTabSz="577850">
            <a:lnSpc>
              <a:spcPct val="90000"/>
            </a:lnSpc>
            <a:spcBef>
              <a:spcPct val="0"/>
            </a:spcBef>
            <a:spcAft>
              <a:spcPct val="15000"/>
            </a:spcAft>
            <a:buChar char="•"/>
          </a:pPr>
          <a:r>
            <a:rPr lang="en-NZ" sz="1300" i="1" kern="1200"/>
            <a:t>Waikato Institute of Technology (Wintec) → wintec.ac.nz</a:t>
          </a:r>
          <a:endParaRPr lang="en-US" sz="1300" kern="1200"/>
        </a:p>
        <a:p>
          <a:pPr marL="114300" lvl="1" indent="-114300" algn="l" defTabSz="577850">
            <a:lnSpc>
              <a:spcPct val="90000"/>
            </a:lnSpc>
            <a:spcBef>
              <a:spcPct val="0"/>
            </a:spcBef>
            <a:spcAft>
              <a:spcPct val="15000"/>
            </a:spcAft>
            <a:buChar char="•"/>
          </a:pPr>
          <a:r>
            <a:rPr lang="en-NZ" sz="1300" i="1" kern="1200"/>
            <a:t>Wellington Institute of Technology (WelTec) → weltec.ac.nz</a:t>
          </a:r>
          <a:endParaRPr lang="en-US" sz="1300" kern="1200"/>
        </a:p>
        <a:p>
          <a:pPr marL="114300" lvl="1" indent="-114300" algn="l" defTabSz="577850">
            <a:lnSpc>
              <a:spcPct val="90000"/>
            </a:lnSpc>
            <a:spcBef>
              <a:spcPct val="0"/>
            </a:spcBef>
            <a:spcAft>
              <a:spcPct val="15000"/>
            </a:spcAft>
            <a:buChar char="•"/>
          </a:pPr>
          <a:r>
            <a:rPr lang="en-NZ" sz="1300" i="1" kern="1200"/>
            <a:t>Whitireia New Zealand → whitireia.ac.nz</a:t>
          </a:r>
          <a:endParaRPr lang="en-US" sz="1300" kern="1200"/>
        </a:p>
      </dsp:txBody>
      <dsp:txXfrm>
        <a:off x="470449" y="105170"/>
        <a:ext cx="5774251" cy="33804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F1F7F9-A3C0-4591-BC26-0A288A8FC23E}">
      <dsp:nvSpPr>
        <dsp:cNvPr id="0" name=""/>
        <dsp:cNvSpPr/>
      </dsp:nvSpPr>
      <dsp:spPr>
        <a:xfrm>
          <a:off x="0" y="675"/>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4C8A69-99D1-4139-8B25-8AF8EED125CF}">
      <dsp:nvSpPr>
        <dsp:cNvPr id="0" name=""/>
        <dsp:cNvSpPr/>
      </dsp:nvSpPr>
      <dsp:spPr>
        <a:xfrm>
          <a:off x="0" y="675"/>
          <a:ext cx="4718785"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Employment NZ: www.employment.govt.nz</a:t>
          </a:r>
        </a:p>
      </dsp:txBody>
      <dsp:txXfrm>
        <a:off x="0" y="675"/>
        <a:ext cx="4718785" cy="789912"/>
      </dsp:txXfrm>
    </dsp:sp>
    <dsp:sp modelId="{B2485E8D-F75C-4461-A747-C07555F49226}">
      <dsp:nvSpPr>
        <dsp:cNvPr id="0" name=""/>
        <dsp:cNvSpPr/>
      </dsp:nvSpPr>
      <dsp:spPr>
        <a:xfrm>
          <a:off x="0" y="790587"/>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6F034D3-BCDD-46A2-B604-360BB7D3A5DB}">
      <dsp:nvSpPr>
        <dsp:cNvPr id="0" name=""/>
        <dsp:cNvSpPr/>
      </dsp:nvSpPr>
      <dsp:spPr>
        <a:xfrm>
          <a:off x="0" y="790587"/>
          <a:ext cx="4718785"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Career planning: www.tahatu.govt.nz</a:t>
          </a:r>
        </a:p>
      </dsp:txBody>
      <dsp:txXfrm>
        <a:off x="0" y="790587"/>
        <a:ext cx="4718785" cy="789912"/>
      </dsp:txXfrm>
    </dsp:sp>
    <dsp:sp modelId="{DCC25468-F260-4C63-A145-D4E85590A027}">
      <dsp:nvSpPr>
        <dsp:cNvPr id="0" name=""/>
        <dsp:cNvSpPr/>
      </dsp:nvSpPr>
      <dsp:spPr>
        <a:xfrm>
          <a:off x="0" y="1580499"/>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7F55E2-BD30-410E-955E-53D41CDE5C35}">
      <dsp:nvSpPr>
        <dsp:cNvPr id="0" name=""/>
        <dsp:cNvSpPr/>
      </dsp:nvSpPr>
      <dsp:spPr>
        <a:xfrm>
          <a:off x="0" y="1580499"/>
          <a:ext cx="4718785"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Seek: www.seek.co.nz</a:t>
          </a:r>
        </a:p>
      </dsp:txBody>
      <dsp:txXfrm>
        <a:off x="0" y="1580499"/>
        <a:ext cx="4718785" cy="789912"/>
      </dsp:txXfrm>
    </dsp:sp>
    <dsp:sp modelId="{412A84B1-CF8D-48EA-AD83-B1E4432525BB}">
      <dsp:nvSpPr>
        <dsp:cNvPr id="0" name=""/>
        <dsp:cNvSpPr/>
      </dsp:nvSpPr>
      <dsp:spPr>
        <a:xfrm>
          <a:off x="0" y="2370411"/>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97C7A2-98FA-4069-BE21-812850FB5EF0}">
      <dsp:nvSpPr>
        <dsp:cNvPr id="0" name=""/>
        <dsp:cNvSpPr/>
      </dsp:nvSpPr>
      <dsp:spPr>
        <a:xfrm>
          <a:off x="0" y="2370411"/>
          <a:ext cx="4718785"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Trade Me Jobs: www.trademe.co.nz/jobs</a:t>
          </a:r>
        </a:p>
      </dsp:txBody>
      <dsp:txXfrm>
        <a:off x="0" y="2370411"/>
        <a:ext cx="4718785" cy="789912"/>
      </dsp:txXfrm>
    </dsp:sp>
    <dsp:sp modelId="{67FB1F2F-5019-4BE1-9E31-553E49A2C592}">
      <dsp:nvSpPr>
        <dsp:cNvPr id="0" name=""/>
        <dsp:cNvSpPr/>
      </dsp:nvSpPr>
      <dsp:spPr>
        <a:xfrm>
          <a:off x="0" y="3160323"/>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22AEE3-E47C-47FF-8791-B9FA28B74F75}">
      <dsp:nvSpPr>
        <dsp:cNvPr id="0" name=""/>
        <dsp:cNvSpPr/>
      </dsp:nvSpPr>
      <dsp:spPr>
        <a:xfrm>
          <a:off x="0" y="3160323"/>
          <a:ext cx="4718785"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LinkedIn: www.linkedin.com/jobs</a:t>
          </a:r>
        </a:p>
      </dsp:txBody>
      <dsp:txXfrm>
        <a:off x="0" y="3160323"/>
        <a:ext cx="4718785" cy="789912"/>
      </dsp:txXfrm>
    </dsp:sp>
    <dsp:sp modelId="{34883CDB-E18A-4E8E-BAC3-9D65B36E5E2D}">
      <dsp:nvSpPr>
        <dsp:cNvPr id="0" name=""/>
        <dsp:cNvSpPr/>
      </dsp:nvSpPr>
      <dsp:spPr>
        <a:xfrm>
          <a:off x="0" y="3950235"/>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98FAB5-B0D4-4FAC-8554-D8AAA606F733}">
      <dsp:nvSpPr>
        <dsp:cNvPr id="0" name=""/>
        <dsp:cNvSpPr/>
      </dsp:nvSpPr>
      <dsp:spPr>
        <a:xfrm>
          <a:off x="0" y="3950235"/>
          <a:ext cx="4718785"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Student Job Search: www.sjs.co.nz</a:t>
          </a:r>
        </a:p>
      </dsp:txBody>
      <dsp:txXfrm>
        <a:off x="0" y="3950235"/>
        <a:ext cx="4718785" cy="789912"/>
      </dsp:txXfrm>
    </dsp:sp>
    <dsp:sp modelId="{C83BD92B-E259-4DA1-9BBE-28933096316E}">
      <dsp:nvSpPr>
        <dsp:cNvPr id="0" name=""/>
        <dsp:cNvSpPr/>
      </dsp:nvSpPr>
      <dsp:spPr>
        <a:xfrm>
          <a:off x="0" y="4740147"/>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12C90B-4866-4FCB-B31D-1A5C7FD8A6DF}">
      <dsp:nvSpPr>
        <dsp:cNvPr id="0" name=""/>
        <dsp:cNvSpPr/>
      </dsp:nvSpPr>
      <dsp:spPr>
        <a:xfrm>
          <a:off x="0" y="4740147"/>
          <a:ext cx="4718785"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Kiwi Health Jobs: www.kiwihealthjobs.com</a:t>
          </a:r>
        </a:p>
      </dsp:txBody>
      <dsp:txXfrm>
        <a:off x="0" y="4740147"/>
        <a:ext cx="4718785" cy="7899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56FB00-89CA-4894-86DF-1F543A8E7027}">
      <dsp:nvSpPr>
        <dsp:cNvPr id="0" name=""/>
        <dsp:cNvSpPr/>
      </dsp:nvSpPr>
      <dsp:spPr>
        <a:xfrm>
          <a:off x="0" y="1808"/>
          <a:ext cx="4683949" cy="77044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EB7AA26-8E44-4159-AB0C-0EEC8627DEB5}">
      <dsp:nvSpPr>
        <dsp:cNvPr id="0" name=""/>
        <dsp:cNvSpPr/>
      </dsp:nvSpPr>
      <dsp:spPr>
        <a:xfrm>
          <a:off x="233059" y="175158"/>
          <a:ext cx="423745" cy="42374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5B8FEFA-5C7A-40B4-800C-EC34B997CC9A}">
      <dsp:nvSpPr>
        <dsp:cNvPr id="0" name=""/>
        <dsp:cNvSpPr/>
      </dsp:nvSpPr>
      <dsp:spPr>
        <a:xfrm>
          <a:off x="889864" y="1808"/>
          <a:ext cx="3794084" cy="7704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539" tIns="81539" rIns="81539" bIns="81539" numCol="1" spcCol="1270" anchor="ctr" anchorCtr="0">
          <a:noAutofit/>
        </a:bodyPr>
        <a:lstStyle/>
        <a:p>
          <a:pPr marL="0" lvl="0" indent="0" algn="l" defTabSz="844550">
            <a:lnSpc>
              <a:spcPct val="100000"/>
            </a:lnSpc>
            <a:spcBef>
              <a:spcPct val="0"/>
            </a:spcBef>
            <a:spcAft>
              <a:spcPct val="35000"/>
            </a:spcAft>
            <a:buNone/>
          </a:pPr>
          <a:r>
            <a:rPr lang="en-US" sz="1900" kern="1200" dirty="0"/>
            <a:t>Prepare an NZ-standard CV (2–3 pages, no photo).</a:t>
          </a:r>
        </a:p>
      </dsp:txBody>
      <dsp:txXfrm>
        <a:off x="889864" y="1808"/>
        <a:ext cx="3794084" cy="770445"/>
      </dsp:txXfrm>
    </dsp:sp>
    <dsp:sp modelId="{F8E2066D-642F-44DD-B461-B57A71DBA940}">
      <dsp:nvSpPr>
        <dsp:cNvPr id="0" name=""/>
        <dsp:cNvSpPr/>
      </dsp:nvSpPr>
      <dsp:spPr>
        <a:xfrm>
          <a:off x="0" y="964865"/>
          <a:ext cx="4683949" cy="77044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3480B2-276D-4C3B-8226-C68F321AC7EB}">
      <dsp:nvSpPr>
        <dsp:cNvPr id="0" name=""/>
        <dsp:cNvSpPr/>
      </dsp:nvSpPr>
      <dsp:spPr>
        <a:xfrm>
          <a:off x="233059" y="1138215"/>
          <a:ext cx="423745" cy="42374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6DCBCFD-A7A4-430D-ACF6-278487B05D19}">
      <dsp:nvSpPr>
        <dsp:cNvPr id="0" name=""/>
        <dsp:cNvSpPr/>
      </dsp:nvSpPr>
      <dsp:spPr>
        <a:xfrm>
          <a:off x="889864" y="964865"/>
          <a:ext cx="3794084" cy="7704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539" tIns="81539" rIns="81539" bIns="81539" numCol="1" spcCol="1270" anchor="ctr" anchorCtr="0">
          <a:noAutofit/>
        </a:bodyPr>
        <a:lstStyle/>
        <a:p>
          <a:pPr marL="0" lvl="0" indent="0" algn="l" defTabSz="844550">
            <a:lnSpc>
              <a:spcPct val="100000"/>
            </a:lnSpc>
            <a:spcBef>
              <a:spcPct val="0"/>
            </a:spcBef>
            <a:spcAft>
              <a:spcPct val="35000"/>
            </a:spcAft>
            <a:buNone/>
          </a:pPr>
          <a:r>
            <a:rPr lang="en-US" sz="1900" kern="1200"/>
            <a:t>Write a tailored cover letter.</a:t>
          </a:r>
        </a:p>
      </dsp:txBody>
      <dsp:txXfrm>
        <a:off x="889864" y="964865"/>
        <a:ext cx="3794084" cy="770445"/>
      </dsp:txXfrm>
    </dsp:sp>
    <dsp:sp modelId="{BBDB71DE-B134-4D5B-8A25-0F26C886E1AA}">
      <dsp:nvSpPr>
        <dsp:cNvPr id="0" name=""/>
        <dsp:cNvSpPr/>
      </dsp:nvSpPr>
      <dsp:spPr>
        <a:xfrm>
          <a:off x="0" y="1927922"/>
          <a:ext cx="4683949" cy="77044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D4E813-B08A-4746-8B5D-C9A62836E900}">
      <dsp:nvSpPr>
        <dsp:cNvPr id="0" name=""/>
        <dsp:cNvSpPr/>
      </dsp:nvSpPr>
      <dsp:spPr>
        <a:xfrm>
          <a:off x="233059" y="2101272"/>
          <a:ext cx="423745" cy="42374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C26DDE1-12A5-40C5-BAF6-276799116F82}">
      <dsp:nvSpPr>
        <dsp:cNvPr id="0" name=""/>
        <dsp:cNvSpPr/>
      </dsp:nvSpPr>
      <dsp:spPr>
        <a:xfrm>
          <a:off x="889864" y="1927922"/>
          <a:ext cx="3794084" cy="7704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539" tIns="81539" rIns="81539" bIns="81539" numCol="1" spcCol="1270" anchor="ctr" anchorCtr="0">
          <a:noAutofit/>
        </a:bodyPr>
        <a:lstStyle/>
        <a:p>
          <a:pPr marL="0" lvl="0" indent="0" algn="l" defTabSz="844550">
            <a:lnSpc>
              <a:spcPct val="100000"/>
            </a:lnSpc>
            <a:spcBef>
              <a:spcPct val="0"/>
            </a:spcBef>
            <a:spcAft>
              <a:spcPct val="35000"/>
            </a:spcAft>
            <a:buNone/>
          </a:pPr>
          <a:r>
            <a:rPr lang="en-US" sz="1900" kern="1200"/>
            <a:t>Apply via Seek, Trade Me, LinkedIn, or company sites.</a:t>
          </a:r>
        </a:p>
      </dsp:txBody>
      <dsp:txXfrm>
        <a:off x="889864" y="1927922"/>
        <a:ext cx="3794084" cy="770445"/>
      </dsp:txXfrm>
    </dsp:sp>
    <dsp:sp modelId="{F46C3FEB-70C4-474B-BFAD-63EE30C4DAD7}">
      <dsp:nvSpPr>
        <dsp:cNvPr id="0" name=""/>
        <dsp:cNvSpPr/>
      </dsp:nvSpPr>
      <dsp:spPr>
        <a:xfrm>
          <a:off x="0" y="2890979"/>
          <a:ext cx="4683949" cy="77044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1378C4-1281-4641-AAD1-88D448180120}">
      <dsp:nvSpPr>
        <dsp:cNvPr id="0" name=""/>
        <dsp:cNvSpPr/>
      </dsp:nvSpPr>
      <dsp:spPr>
        <a:xfrm>
          <a:off x="233059" y="3064329"/>
          <a:ext cx="423745" cy="42374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64446FE-104C-4CC0-AB48-6207E2F60C5A}">
      <dsp:nvSpPr>
        <dsp:cNvPr id="0" name=""/>
        <dsp:cNvSpPr/>
      </dsp:nvSpPr>
      <dsp:spPr>
        <a:xfrm>
          <a:off x="889864" y="2890979"/>
          <a:ext cx="3794084" cy="7704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539" tIns="81539" rIns="81539" bIns="81539" numCol="1" spcCol="1270" anchor="ctr" anchorCtr="0">
          <a:noAutofit/>
        </a:bodyPr>
        <a:lstStyle/>
        <a:p>
          <a:pPr marL="0" lvl="0" indent="0" algn="l" defTabSz="844550">
            <a:lnSpc>
              <a:spcPct val="100000"/>
            </a:lnSpc>
            <a:spcBef>
              <a:spcPct val="0"/>
            </a:spcBef>
            <a:spcAft>
              <a:spcPct val="35000"/>
            </a:spcAft>
            <a:buNone/>
          </a:pPr>
          <a:r>
            <a:rPr lang="en-US" sz="1900" kern="1200"/>
            <a:t>Network with community and LinkedIn.</a:t>
          </a:r>
        </a:p>
      </dsp:txBody>
      <dsp:txXfrm>
        <a:off x="889864" y="2890979"/>
        <a:ext cx="3794084" cy="770445"/>
      </dsp:txXfrm>
    </dsp:sp>
    <dsp:sp modelId="{3C74871D-96D6-4823-AE1F-C0A16B8B35CA}">
      <dsp:nvSpPr>
        <dsp:cNvPr id="0" name=""/>
        <dsp:cNvSpPr/>
      </dsp:nvSpPr>
      <dsp:spPr>
        <a:xfrm>
          <a:off x="0" y="3854036"/>
          <a:ext cx="4683949" cy="77044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6E6DE70-0E4D-4F6C-B81A-43CE334B8F70}">
      <dsp:nvSpPr>
        <dsp:cNvPr id="0" name=""/>
        <dsp:cNvSpPr/>
      </dsp:nvSpPr>
      <dsp:spPr>
        <a:xfrm>
          <a:off x="233059" y="4027386"/>
          <a:ext cx="423745" cy="42374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1590A91-E675-465B-9386-40762623DF64}">
      <dsp:nvSpPr>
        <dsp:cNvPr id="0" name=""/>
        <dsp:cNvSpPr/>
      </dsp:nvSpPr>
      <dsp:spPr>
        <a:xfrm>
          <a:off x="889864" y="3854036"/>
          <a:ext cx="3794084" cy="7704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539" tIns="81539" rIns="81539" bIns="81539" numCol="1" spcCol="1270" anchor="ctr" anchorCtr="0">
          <a:noAutofit/>
        </a:bodyPr>
        <a:lstStyle/>
        <a:p>
          <a:pPr marL="0" lvl="0" indent="0" algn="l" defTabSz="844550">
            <a:lnSpc>
              <a:spcPct val="100000"/>
            </a:lnSpc>
            <a:spcBef>
              <a:spcPct val="0"/>
            </a:spcBef>
            <a:spcAft>
              <a:spcPct val="35000"/>
            </a:spcAft>
            <a:buNone/>
          </a:pPr>
          <a:r>
            <a:rPr lang="en-US" sz="1900" kern="1200"/>
            <a:t>Prepare for interviews using STAR method.</a:t>
          </a:r>
        </a:p>
      </dsp:txBody>
      <dsp:txXfrm>
        <a:off x="889864" y="3854036"/>
        <a:ext cx="3794084" cy="770445"/>
      </dsp:txXfrm>
    </dsp:sp>
    <dsp:sp modelId="{E7B8C267-BB09-4D08-8A11-A4E351FC19FD}">
      <dsp:nvSpPr>
        <dsp:cNvPr id="0" name=""/>
        <dsp:cNvSpPr/>
      </dsp:nvSpPr>
      <dsp:spPr>
        <a:xfrm>
          <a:off x="0" y="4817093"/>
          <a:ext cx="4683949" cy="77044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8A4F57-93A1-43FC-B389-822D9AA1D11C}">
      <dsp:nvSpPr>
        <dsp:cNvPr id="0" name=""/>
        <dsp:cNvSpPr/>
      </dsp:nvSpPr>
      <dsp:spPr>
        <a:xfrm>
          <a:off x="233059" y="4990443"/>
          <a:ext cx="423745" cy="423745"/>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68CEF8E-F392-4875-A680-1E3EC8B358FC}">
      <dsp:nvSpPr>
        <dsp:cNvPr id="0" name=""/>
        <dsp:cNvSpPr/>
      </dsp:nvSpPr>
      <dsp:spPr>
        <a:xfrm>
          <a:off x="889864" y="4817093"/>
          <a:ext cx="3794084" cy="7704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539" tIns="81539" rIns="81539" bIns="81539" numCol="1" spcCol="1270" anchor="ctr" anchorCtr="0">
          <a:noAutofit/>
        </a:bodyPr>
        <a:lstStyle/>
        <a:p>
          <a:pPr marL="0" lvl="0" indent="0" algn="l" defTabSz="844550">
            <a:lnSpc>
              <a:spcPct val="100000"/>
            </a:lnSpc>
            <a:spcBef>
              <a:spcPct val="0"/>
            </a:spcBef>
            <a:spcAft>
              <a:spcPct val="35000"/>
            </a:spcAft>
            <a:buNone/>
          </a:pPr>
          <a:r>
            <a:rPr lang="en-US" sz="1900" kern="1200"/>
            <a:t>Follow up politely after interviews.</a:t>
          </a:r>
        </a:p>
      </dsp:txBody>
      <dsp:txXfrm>
        <a:off x="889864" y="4817093"/>
        <a:ext cx="3794084" cy="77044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B91B81-0019-425C-805F-9489642B0BB3}">
      <dsp:nvSpPr>
        <dsp:cNvPr id="0" name=""/>
        <dsp:cNvSpPr/>
      </dsp:nvSpPr>
      <dsp:spPr>
        <a:xfrm>
          <a:off x="0" y="5003"/>
          <a:ext cx="4773168" cy="1485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A09D4A-436A-4A0C-BF51-3C2E5508EB4C}">
      <dsp:nvSpPr>
        <dsp:cNvPr id="0" name=""/>
        <dsp:cNvSpPr/>
      </dsp:nvSpPr>
      <dsp:spPr>
        <a:xfrm>
          <a:off x="449239" y="339148"/>
          <a:ext cx="817597" cy="81679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C027D3A-A377-4036-90BF-FDCDE3F90EEC}">
      <dsp:nvSpPr>
        <dsp:cNvPr id="0" name=""/>
        <dsp:cNvSpPr/>
      </dsp:nvSpPr>
      <dsp:spPr>
        <a:xfrm>
          <a:off x="1716077" y="5003"/>
          <a:ext cx="2935597" cy="15793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149" tIns="167149" rIns="167149" bIns="167149" numCol="1" spcCol="1270" anchor="ctr" anchorCtr="0">
          <a:noAutofit/>
        </a:bodyPr>
        <a:lstStyle/>
        <a:p>
          <a:pPr marL="0" lvl="0" indent="0" algn="l" defTabSz="1244600">
            <a:lnSpc>
              <a:spcPct val="90000"/>
            </a:lnSpc>
            <a:spcBef>
              <a:spcPct val="0"/>
            </a:spcBef>
            <a:spcAft>
              <a:spcPct val="35000"/>
            </a:spcAft>
            <a:buNone/>
          </a:pPr>
          <a:r>
            <a:rPr lang="en-US" sz="2800" kern="1200" dirty="0" err="1"/>
            <a:t>Enrol</a:t>
          </a:r>
          <a:r>
            <a:rPr lang="en-US" sz="2800" kern="1200" dirty="0"/>
            <a:t> with a local GP</a:t>
          </a:r>
        </a:p>
      </dsp:txBody>
      <dsp:txXfrm>
        <a:off x="1716077" y="5003"/>
        <a:ext cx="2935597" cy="1579358"/>
      </dsp:txXfrm>
    </dsp:sp>
    <dsp:sp modelId="{2834A3DE-5431-47FD-8794-04EDB9E96032}">
      <dsp:nvSpPr>
        <dsp:cNvPr id="0" name=""/>
        <dsp:cNvSpPr/>
      </dsp:nvSpPr>
      <dsp:spPr>
        <a:xfrm>
          <a:off x="0" y="1967236"/>
          <a:ext cx="4773168" cy="1485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FCBDDE-82BC-4004-8FF7-B801C527F2B5}">
      <dsp:nvSpPr>
        <dsp:cNvPr id="0" name=""/>
        <dsp:cNvSpPr/>
      </dsp:nvSpPr>
      <dsp:spPr>
        <a:xfrm>
          <a:off x="449239" y="2301382"/>
          <a:ext cx="817597" cy="81679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693C60E-A438-4BCD-90A4-03204D03F394}">
      <dsp:nvSpPr>
        <dsp:cNvPr id="0" name=""/>
        <dsp:cNvSpPr/>
      </dsp:nvSpPr>
      <dsp:spPr>
        <a:xfrm>
          <a:off x="1716077" y="1967236"/>
          <a:ext cx="2935597" cy="15793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149" tIns="167149" rIns="167149" bIns="167149" numCol="1" spcCol="1270" anchor="ctr" anchorCtr="0">
          <a:noAutofit/>
        </a:bodyPr>
        <a:lstStyle/>
        <a:p>
          <a:pPr marL="0" lvl="0" indent="0" algn="l" defTabSz="1066800">
            <a:lnSpc>
              <a:spcPct val="90000"/>
            </a:lnSpc>
            <a:spcBef>
              <a:spcPct val="0"/>
            </a:spcBef>
            <a:spcAft>
              <a:spcPct val="35000"/>
            </a:spcAft>
            <a:buNone/>
          </a:pPr>
          <a:r>
            <a:rPr lang="en-US" sz="2400" kern="1200" dirty="0"/>
            <a:t>White Cross (Urgent Care): </a:t>
          </a:r>
          <a:r>
            <a:rPr lang="en-US" sz="2400" kern="1200" dirty="0">
              <a:hlinkClick xmlns:r="http://schemas.openxmlformats.org/officeDocument/2006/relationships" r:id="rId5"/>
            </a:rPr>
            <a:t>https://www.whitecross.co.nz</a:t>
          </a:r>
          <a:endParaRPr lang="en-US" sz="2400" kern="1200" dirty="0"/>
        </a:p>
      </dsp:txBody>
      <dsp:txXfrm>
        <a:off x="1716077" y="1967236"/>
        <a:ext cx="2935597" cy="1579358"/>
      </dsp:txXfrm>
    </dsp:sp>
    <dsp:sp modelId="{838C478A-4EF7-4835-B214-864F9BD6B24C}">
      <dsp:nvSpPr>
        <dsp:cNvPr id="0" name=""/>
        <dsp:cNvSpPr/>
      </dsp:nvSpPr>
      <dsp:spPr>
        <a:xfrm>
          <a:off x="0" y="3929469"/>
          <a:ext cx="4773168" cy="1485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02589B-5101-4287-889B-5A295F3B55E8}">
      <dsp:nvSpPr>
        <dsp:cNvPr id="0" name=""/>
        <dsp:cNvSpPr/>
      </dsp:nvSpPr>
      <dsp:spPr>
        <a:xfrm>
          <a:off x="449239" y="4263615"/>
          <a:ext cx="817597" cy="816799"/>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D457920-0AE9-4A5F-82C7-63272199ABCB}">
      <dsp:nvSpPr>
        <dsp:cNvPr id="0" name=""/>
        <dsp:cNvSpPr/>
      </dsp:nvSpPr>
      <dsp:spPr>
        <a:xfrm>
          <a:off x="1716077" y="3929469"/>
          <a:ext cx="2935597" cy="15793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149" tIns="167149" rIns="167149" bIns="167149" numCol="1" spcCol="1270" anchor="ctr" anchorCtr="0">
          <a:noAutofit/>
        </a:bodyPr>
        <a:lstStyle/>
        <a:p>
          <a:pPr marL="0" lvl="0" indent="0" algn="l" defTabSz="1422400">
            <a:lnSpc>
              <a:spcPct val="90000"/>
            </a:lnSpc>
            <a:spcBef>
              <a:spcPct val="0"/>
            </a:spcBef>
            <a:spcAft>
              <a:spcPct val="35000"/>
            </a:spcAft>
            <a:buNone/>
          </a:pPr>
          <a:r>
            <a:rPr lang="en-US" sz="3200" kern="1200" dirty="0"/>
            <a:t>Emergency: Dial 111</a:t>
          </a:r>
          <a:br>
            <a:rPr lang="en-US" sz="3200" kern="1200" dirty="0"/>
          </a:br>
          <a:endParaRPr lang="en-US" sz="3200" kern="1200" dirty="0"/>
        </a:p>
      </dsp:txBody>
      <dsp:txXfrm>
        <a:off x="1716077" y="3929469"/>
        <a:ext cx="2935597" cy="1579358"/>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97416C-79B3-4D12-9F93-AE95445142B9}" type="datetimeFigureOut">
              <a:rPr lang="en-NZ" smtClean="0"/>
              <a:t>26/08/2025</a:t>
            </a:fld>
            <a:endParaRPr lang="en-NZ"/>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97D7D2-102A-497E-B0BA-62899FFBC3FE}" type="slidenum">
              <a:rPr lang="en-NZ" smtClean="0"/>
              <a:t>‹#›</a:t>
            </a:fld>
            <a:endParaRPr lang="en-NZ"/>
          </a:p>
        </p:txBody>
      </p:sp>
    </p:spTree>
    <p:extLst>
      <p:ext uri="{BB962C8B-B14F-4D97-AF65-F5344CB8AC3E}">
        <p14:creationId xmlns:p14="http://schemas.microsoft.com/office/powerpoint/2010/main" val="36707509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a:t>Image source: Microsoft 365 content library
To check if an education institute in New Zealand is NZQA-registered, visit the official NZQA website: https://www.nzqa.govt.nz/providers/. NZQA ensures educational quality and accreditation. Major universities include University of Auckland, University of Otago, Victoria University of Wellington, University of Canterbury, and Massey University.</a:t>
            </a:r>
          </a:p>
        </p:txBody>
      </p:sp>
      <p:sp>
        <p:nvSpPr>
          <p:cNvPr id="4" name="Slide Number Placeholder 3"/>
          <p:cNvSpPr>
            <a:spLocks noGrp="1"/>
          </p:cNvSpPr>
          <p:nvPr>
            <p:ph type="sldNum" sz="quarter" idx="5"/>
          </p:nvPr>
        </p:nvSpPr>
        <p:spPr/>
        <p:txBody>
          <a:bodyPr/>
          <a:lstStyle/>
          <a:p>
            <a:fld id="{D197D7D2-102A-497E-B0BA-62899FFBC3FE}" type="slidenum">
              <a:rPr lang="en-NZ" smtClean="0"/>
              <a:t>3</a:t>
            </a:fld>
            <a:endParaRPr lang="en-NZ"/>
          </a:p>
        </p:txBody>
      </p:sp>
    </p:spTree>
    <p:extLst>
      <p:ext uri="{BB962C8B-B14F-4D97-AF65-F5344CB8AC3E}">
        <p14:creationId xmlns:p14="http://schemas.microsoft.com/office/powerpoint/2010/main" val="2464848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a:t>Image source: Microsoft 365 content library
Keep your CV concise—2 to 3 pages are standard in New Zealand. Exclude personal photos and focus on relevant skills, education, and work experience. Tailor your CV to the job description, using clear headings and bullet points, and highlight achievements that demonstrate your suitability for the role.</a:t>
            </a:r>
          </a:p>
        </p:txBody>
      </p:sp>
      <p:sp>
        <p:nvSpPr>
          <p:cNvPr id="4" name="Slide Number Placeholder 3"/>
          <p:cNvSpPr>
            <a:spLocks noGrp="1"/>
          </p:cNvSpPr>
          <p:nvPr>
            <p:ph type="sldNum" sz="quarter" idx="5"/>
          </p:nvPr>
        </p:nvSpPr>
        <p:spPr/>
        <p:txBody>
          <a:bodyPr/>
          <a:lstStyle/>
          <a:p>
            <a:fld id="{D197D7D2-102A-497E-B0BA-62899FFBC3FE}" type="slidenum">
              <a:rPr lang="en-NZ" smtClean="0"/>
              <a:t>6</a:t>
            </a:fld>
            <a:endParaRPr lang="en-NZ"/>
          </a:p>
        </p:txBody>
      </p:sp>
    </p:spTree>
    <p:extLst>
      <p:ext uri="{BB962C8B-B14F-4D97-AF65-F5344CB8AC3E}">
        <p14:creationId xmlns:p14="http://schemas.microsoft.com/office/powerpoint/2010/main" val="2720407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8/26/2025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8/26/2025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8/26/2025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8/26/2025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ontact@nrnanz.org.nz" TargetMode="External"/><Relationship Id="rId2" Type="http://schemas.openxmlformats.org/officeDocument/2006/relationships/hyperlink" Target="http://www.nrnanz.org.nz/" TargetMode="Externa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mailto:nrnanzinc@gmail.com"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lifeline.org.nz/" TargetMode="External"/><Relationship Id="rId2" Type="http://schemas.openxmlformats.org/officeDocument/2006/relationships/hyperlink" Target="https://www.1737.org.nz/"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www.asianfamilyservices.nz/" TargetMode="External"/><Relationship Id="rId4" Type="http://schemas.openxmlformats.org/officeDocument/2006/relationships/hyperlink" Target="https://www.youthline.co.nz/"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s://www.orc.govt.nz/" TargetMode="External"/><Relationship Id="rId3" Type="http://schemas.openxmlformats.org/officeDocument/2006/relationships/hyperlink" Target="https://www.snapper.co.nz/" TargetMode="External"/><Relationship Id="rId7" Type="http://schemas.openxmlformats.org/officeDocument/2006/relationships/hyperlink" Target="https://www.trc.govt.nz/" TargetMode="External"/><Relationship Id="rId2" Type="http://schemas.openxmlformats.org/officeDocument/2006/relationships/hyperlink" Target="https://www.at.govt.nz/" TargetMode="External"/><Relationship Id="rId1" Type="http://schemas.openxmlformats.org/officeDocument/2006/relationships/slideLayout" Target="../slideLayouts/slideLayout2.xml"/><Relationship Id="rId6" Type="http://schemas.openxmlformats.org/officeDocument/2006/relationships/hyperlink" Target="https://www.baybus.co.nz/" TargetMode="External"/><Relationship Id="rId5" Type="http://schemas.openxmlformats.org/officeDocument/2006/relationships/hyperlink" Target="https://www.busit.co.nz/" TargetMode="External"/><Relationship Id="rId4" Type="http://schemas.openxmlformats.org/officeDocument/2006/relationships/hyperlink" Target="https://www.metroinfo.co.nz/" TargetMode="External"/><Relationship Id="rId9" Type="http://schemas.openxmlformats.org/officeDocument/2006/relationships/image" Target="../media/image1.png"/></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www.bridgeeducation.co.nz/" TargetMode="External"/><Relationship Id="rId3" Type="http://schemas.openxmlformats.org/officeDocument/2006/relationships/hyperlink" Target="https://www.himalayanimmigration.co.nz/" TargetMode="External"/><Relationship Id="rId7" Type="http://schemas.openxmlformats.org/officeDocument/2006/relationships/hyperlink" Target="mailto:raju@bridgeeducation.co.nz"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whitecloudimmigration.co.nz/" TargetMode="External"/><Relationship Id="rId5" Type="http://schemas.openxmlformats.org/officeDocument/2006/relationships/hyperlink" Target="https://www.linkimmigration.co.nz/" TargetMode="External"/><Relationship Id="rId10" Type="http://schemas.openxmlformats.org/officeDocument/2006/relationships/hyperlink" Target="https://accessedu.net/offices/access-new-zealand" TargetMode="External"/><Relationship Id="rId4" Type="http://schemas.openxmlformats.org/officeDocument/2006/relationships/hyperlink" Target="https://www.graceintlgroup.com/" TargetMode="External"/><Relationship Id="rId9" Type="http://schemas.openxmlformats.org/officeDocument/2006/relationships/hyperlink" Target="mailto:nz@accessedu.net"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nepalconsulateauckland.co.nz/"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enquiries@uni-care.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image" Target="../media/image1.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hyperlink" Target="https://www.youtube.com/watch?v=0oE8spuZEqQ" TargetMode="External"/><Relationship Id="rId5" Type="http://schemas.openxmlformats.org/officeDocument/2006/relationships/hyperlink" Target="https://www.youtube.com/watch?v=Kx4p8xV9j7k" TargetMode="External"/><Relationship Id="rId4" Type="http://schemas.openxmlformats.org/officeDocument/2006/relationships/hyperlink" Target="https://www.youtube.com/watch?v=pv7W9tqjR7M"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tenancy.govt.nz/" TargetMode="External"/><Relationship Id="rId2" Type="http://schemas.openxmlformats.org/officeDocument/2006/relationships/hyperlink" Target="https://www.trademe.co.nz/property"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68AF5748-FED8-45BA-8631-26D1D10F32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74172" y="535953"/>
            <a:ext cx="3875314" cy="2463192"/>
          </a:xfrm>
        </p:spPr>
        <p:txBody>
          <a:bodyPr vert="horz" lIns="91440" tIns="45720" rIns="91440" bIns="45720" rtlCol="0" anchor="b">
            <a:normAutofit/>
          </a:bodyPr>
          <a:lstStyle/>
          <a:p>
            <a:pPr algn="l" defTabSz="914400">
              <a:lnSpc>
                <a:spcPct val="90000"/>
              </a:lnSpc>
            </a:pPr>
            <a:r>
              <a:rPr lang="en-US" sz="3600" b="1" dirty="0"/>
              <a:t>International Student Help Pack New Zealand</a:t>
            </a:r>
          </a:p>
        </p:txBody>
      </p:sp>
      <p:sp>
        <p:nvSpPr>
          <p:cNvPr id="3" name="Subtitle 2"/>
          <p:cNvSpPr>
            <a:spLocks noGrp="1"/>
          </p:cNvSpPr>
          <p:nvPr>
            <p:ph type="subTitle" idx="1"/>
          </p:nvPr>
        </p:nvSpPr>
        <p:spPr>
          <a:xfrm>
            <a:off x="174171" y="5220976"/>
            <a:ext cx="4223657" cy="1485770"/>
          </a:xfrm>
        </p:spPr>
        <p:txBody>
          <a:bodyPr vert="horz" lIns="91440" tIns="45720" rIns="91440" bIns="45720" rtlCol="0">
            <a:normAutofit fontScale="85000" lnSpcReduction="20000"/>
          </a:bodyPr>
          <a:lstStyle/>
          <a:p>
            <a:pPr indent="-228600" algn="l" defTabSz="914400">
              <a:lnSpc>
                <a:spcPct val="90000"/>
              </a:lnSpc>
              <a:buFont typeface="Arial" panose="020B0604020202020204" pitchFamily="34" charset="0"/>
              <a:buChar char="•"/>
            </a:pPr>
            <a:endParaRPr lang="en-US" sz="700" dirty="0">
              <a:hlinkClick r:id="rId2"/>
            </a:endParaRPr>
          </a:p>
          <a:p>
            <a:pPr indent="-228600" algn="l" defTabSz="914400">
              <a:lnSpc>
                <a:spcPct val="90000"/>
              </a:lnSpc>
              <a:buFont typeface="Arial" panose="020B0604020202020204" pitchFamily="34" charset="0"/>
              <a:buChar char="•"/>
            </a:pPr>
            <a:endParaRPr lang="en-US" sz="700" dirty="0">
              <a:hlinkClick r:id="rId2"/>
            </a:endParaRPr>
          </a:p>
          <a:p>
            <a:pPr algn="l" defTabSz="914400">
              <a:lnSpc>
                <a:spcPct val="90000"/>
              </a:lnSpc>
            </a:pPr>
            <a:r>
              <a:rPr lang="en-US" sz="2600" b="1" u="sng" dirty="0">
                <a:hlinkClick r:id="rId2"/>
              </a:rPr>
              <a:t>Contact</a:t>
            </a:r>
          </a:p>
          <a:p>
            <a:pPr lvl="1" algn="l" defTabSz="914400">
              <a:lnSpc>
                <a:spcPct val="90000"/>
              </a:lnSpc>
            </a:pPr>
            <a:r>
              <a:rPr lang="en-US" sz="2600" b="1" u="sng" dirty="0">
                <a:hlinkClick r:id="rId2"/>
              </a:rPr>
              <a:t>www.nrnanz.org.nz</a:t>
            </a:r>
            <a:br>
              <a:rPr lang="en-US" sz="2600" b="1" u="sng" dirty="0"/>
            </a:br>
            <a:r>
              <a:rPr lang="en-US" sz="2600" b="1" u="sng" dirty="0">
                <a:hlinkClick r:id="rId3"/>
              </a:rPr>
              <a:t>contact@nrnanz.org.nz</a:t>
            </a:r>
            <a:endParaRPr lang="en-US" sz="2600" b="1" u="sng" dirty="0"/>
          </a:p>
          <a:p>
            <a:pPr lvl="1" algn="l" defTabSz="914400">
              <a:lnSpc>
                <a:spcPct val="90000"/>
              </a:lnSpc>
            </a:pPr>
            <a:r>
              <a:rPr lang="en-US" sz="2600" b="1" u="sng" dirty="0">
                <a:hlinkClick r:id="rId4"/>
              </a:rPr>
              <a:t>nrnanzinc@gmail.com</a:t>
            </a:r>
            <a:endParaRPr lang="en-US" sz="2600" b="1" u="sng" dirty="0"/>
          </a:p>
          <a:p>
            <a:pPr lvl="1" algn="l" defTabSz="914400">
              <a:lnSpc>
                <a:spcPct val="90000"/>
              </a:lnSpc>
            </a:pPr>
            <a:endParaRPr lang="en-US" sz="1900" dirty="0"/>
          </a:p>
        </p:txBody>
      </p:sp>
      <p:sp>
        <p:nvSpPr>
          <p:cNvPr id="48" name="Rectangle 4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1653" y="434802"/>
            <a:ext cx="146304"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0" name="Rectangle 4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0771" y="4546920"/>
            <a:ext cx="30175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7" name="Picture 6" descr="A logo of a mountain range&#10;&#10;AI-generated content may be incorrect.">
            <a:extLst>
              <a:ext uri="{FF2B5EF4-FFF2-40B4-BE49-F238E27FC236}">
                <a16:creationId xmlns:a16="http://schemas.microsoft.com/office/drawing/2014/main" id="{989B30DA-22AA-170D-C6D9-B0573237D630}"/>
              </a:ext>
            </a:extLst>
          </p:cNvPr>
          <p:cNvPicPr>
            <a:picLocks noChangeAspect="1"/>
          </p:cNvPicPr>
          <p:nvPr/>
        </p:nvPicPr>
        <p:blipFill>
          <a:blip r:embed="rId5"/>
          <a:srcRect l="3039" r="5184" b="1"/>
          <a:stretch>
            <a:fillRect/>
          </a:stretch>
        </p:blipFill>
        <p:spPr>
          <a:xfrm>
            <a:off x="4165148" y="771988"/>
            <a:ext cx="4618080" cy="5082626"/>
          </a:xfrm>
          <a:prstGeom prst="rect">
            <a:avLst/>
          </a:prstGeom>
        </p:spPr>
      </p:pic>
      <p:sp>
        <p:nvSpPr>
          <p:cNvPr id="9" name="TextBox 8">
            <a:extLst>
              <a:ext uri="{FF2B5EF4-FFF2-40B4-BE49-F238E27FC236}">
                <a16:creationId xmlns:a16="http://schemas.microsoft.com/office/drawing/2014/main" id="{5F5F4EE2-51D4-31E2-4ED6-08AF310D2003}"/>
              </a:ext>
            </a:extLst>
          </p:cNvPr>
          <p:cNvSpPr txBox="1"/>
          <p:nvPr/>
        </p:nvSpPr>
        <p:spPr>
          <a:xfrm>
            <a:off x="174172" y="4702106"/>
            <a:ext cx="4572000" cy="369332"/>
          </a:xfrm>
          <a:prstGeom prst="rect">
            <a:avLst/>
          </a:prstGeom>
          <a:noFill/>
        </p:spPr>
        <p:txBody>
          <a:bodyPr wrap="square">
            <a:spAutoFit/>
          </a:bodyPr>
          <a:lstStyle/>
          <a:p>
            <a:pPr algn="l" defTabSz="914400">
              <a:lnSpc>
                <a:spcPct val="90000"/>
              </a:lnSpc>
            </a:pPr>
            <a:r>
              <a:rPr lang="en-US" sz="2000" b="1" i="1" dirty="0">
                <a:solidFill>
                  <a:schemeClr val="tx2">
                    <a:lumMod val="50000"/>
                  </a:schemeClr>
                </a:solidFill>
              </a:rPr>
              <a:t>Essential Guide for Nepali Students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4293"/>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3125451"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B52F7B-A40C-F4A9-1D5B-1975D42BAA13}"/>
              </a:ext>
            </a:extLst>
          </p:cNvPr>
          <p:cNvSpPr>
            <a:spLocks noGrp="1"/>
          </p:cNvSpPr>
          <p:nvPr>
            <p:ph type="title"/>
          </p:nvPr>
        </p:nvSpPr>
        <p:spPr>
          <a:xfrm>
            <a:off x="515125" y="591344"/>
            <a:ext cx="2400300" cy="5585619"/>
          </a:xfrm>
        </p:spPr>
        <p:txBody>
          <a:bodyPr>
            <a:normAutofit/>
          </a:bodyPr>
          <a:lstStyle/>
          <a:p>
            <a:r>
              <a:rPr lang="en-US" b="1">
                <a:solidFill>
                  <a:srgbClr val="FFFFFF"/>
                </a:solidFill>
              </a:rPr>
              <a:t>Banking in New Zealand</a:t>
            </a:r>
            <a:br>
              <a:rPr lang="en-NZ" b="1">
                <a:solidFill>
                  <a:srgbClr val="FFFFFF"/>
                </a:solidFill>
              </a:rPr>
            </a:br>
            <a:endParaRPr lang="en-NZ">
              <a:solidFill>
                <a:srgbClr val="FFFFFF"/>
              </a:solidFill>
            </a:endParaRPr>
          </a:p>
        </p:txBody>
      </p:sp>
      <p:sp>
        <p:nvSpPr>
          <p:cNvPr id="56" name="Arc 55">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D4C4D48-4E4C-D14D-03D6-2C37C9DC9011}"/>
              </a:ext>
            </a:extLst>
          </p:cNvPr>
          <p:cNvSpPr>
            <a:spLocks noGrp="1"/>
          </p:cNvSpPr>
          <p:nvPr>
            <p:ph idx="1"/>
          </p:nvPr>
        </p:nvSpPr>
        <p:spPr>
          <a:xfrm>
            <a:off x="3335481" y="591344"/>
            <a:ext cx="5179868" cy="5585619"/>
          </a:xfrm>
        </p:spPr>
        <p:txBody>
          <a:bodyPr anchor="ctr">
            <a:normAutofit/>
          </a:bodyPr>
          <a:lstStyle/>
          <a:p>
            <a:pPr marL="0" indent="0">
              <a:lnSpc>
                <a:spcPct val="90000"/>
              </a:lnSpc>
              <a:buNone/>
            </a:pPr>
            <a:r>
              <a:rPr lang="en-US" sz="2200"/>
              <a:t>You’ll need your passport, student visa, and proof of address.</a:t>
            </a:r>
          </a:p>
          <a:p>
            <a:pPr>
              <a:lnSpc>
                <a:spcPct val="90000"/>
              </a:lnSpc>
            </a:pPr>
            <a:r>
              <a:rPr lang="en-US" sz="2200"/>
              <a:t>ANZ: https://www.anz.co.nz | Phone: 0800 269 296</a:t>
            </a:r>
          </a:p>
          <a:p>
            <a:pPr>
              <a:lnSpc>
                <a:spcPct val="90000"/>
              </a:lnSpc>
            </a:pPr>
            <a:r>
              <a:rPr lang="en-US" sz="2200"/>
              <a:t>ASB: https://www.asb.co.nz | Phone: 0800 803 804</a:t>
            </a:r>
          </a:p>
          <a:p>
            <a:pPr>
              <a:lnSpc>
                <a:spcPct val="90000"/>
              </a:lnSpc>
            </a:pPr>
            <a:r>
              <a:rPr lang="en-US" sz="2200"/>
              <a:t>Westpac: https://www.westpac.co.nz | Phone: 0800 400 600</a:t>
            </a:r>
          </a:p>
          <a:p>
            <a:pPr>
              <a:lnSpc>
                <a:spcPct val="90000"/>
              </a:lnSpc>
            </a:pPr>
            <a:r>
              <a:rPr lang="en-US" sz="2200"/>
              <a:t>BNZ: https://www.bnz.co.nz | Phone: 0800 275 269</a:t>
            </a:r>
          </a:p>
          <a:p>
            <a:pPr>
              <a:lnSpc>
                <a:spcPct val="90000"/>
              </a:lnSpc>
            </a:pPr>
            <a:r>
              <a:rPr lang="en-US" sz="2200"/>
              <a:t>Kiwibank: https://www.kiwibank.co.nz | Phone: 0800 113 355</a:t>
            </a:r>
            <a:br>
              <a:rPr lang="en-US" sz="2200"/>
            </a:br>
            <a:endParaRPr lang="en-NZ" sz="2200"/>
          </a:p>
          <a:p>
            <a:pPr>
              <a:lnSpc>
                <a:spcPct val="90000"/>
              </a:lnSpc>
            </a:pPr>
            <a:endParaRPr lang="en-NZ" sz="2200"/>
          </a:p>
        </p:txBody>
      </p:sp>
      <p:pic>
        <p:nvPicPr>
          <p:cNvPr id="4" name="Picture 3" descr="A logo of a mountain range&#10;&#10;AI-generated content may be incorrect.">
            <a:extLst>
              <a:ext uri="{FF2B5EF4-FFF2-40B4-BE49-F238E27FC236}">
                <a16:creationId xmlns:a16="http://schemas.microsoft.com/office/drawing/2014/main" id="{E2A128D9-C360-D259-EB1D-CD6A478B4B73}"/>
              </a:ext>
            </a:extLst>
          </p:cNvPr>
          <p:cNvPicPr>
            <a:picLocks noChangeAspect="1"/>
          </p:cNvPicPr>
          <p:nvPr/>
        </p:nvPicPr>
        <p:blipFill>
          <a:blip r:embed="rId2"/>
          <a:srcRect l="3039" r="5184" b="1"/>
          <a:stretch>
            <a:fillRect/>
          </a:stretch>
        </p:blipFill>
        <p:spPr>
          <a:xfrm>
            <a:off x="8017705" y="4293"/>
            <a:ext cx="995287" cy="1095406"/>
          </a:xfrm>
          <a:prstGeom prst="rect">
            <a:avLst/>
          </a:prstGeom>
        </p:spPr>
      </p:pic>
    </p:spTree>
    <p:extLst>
      <p:ext uri="{BB962C8B-B14F-4D97-AF65-F5344CB8AC3E}">
        <p14:creationId xmlns:p14="http://schemas.microsoft.com/office/powerpoint/2010/main" val="2265713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4293"/>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3125451"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F6B5E9-8F13-6898-1234-24CB31B3B59F}"/>
              </a:ext>
            </a:extLst>
          </p:cNvPr>
          <p:cNvSpPr>
            <a:spLocks noGrp="1"/>
          </p:cNvSpPr>
          <p:nvPr>
            <p:ph type="title"/>
          </p:nvPr>
        </p:nvSpPr>
        <p:spPr>
          <a:xfrm>
            <a:off x="515125" y="591344"/>
            <a:ext cx="2400300" cy="5585619"/>
          </a:xfrm>
        </p:spPr>
        <p:txBody>
          <a:bodyPr>
            <a:normAutofit/>
          </a:bodyPr>
          <a:lstStyle/>
          <a:p>
            <a:r>
              <a:rPr lang="en-US" b="1">
                <a:solidFill>
                  <a:srgbClr val="FFFFFF"/>
                </a:solidFill>
              </a:rPr>
              <a:t>Phone &amp; Internet Providers</a:t>
            </a:r>
            <a:br>
              <a:rPr lang="en-NZ" b="1">
                <a:solidFill>
                  <a:srgbClr val="FFFFFF"/>
                </a:solidFill>
              </a:rPr>
            </a:br>
            <a:endParaRPr lang="en-NZ">
              <a:solidFill>
                <a:srgbClr val="FFFFFF"/>
              </a:solidFill>
            </a:endParaRPr>
          </a:p>
        </p:txBody>
      </p:sp>
      <p:sp>
        <p:nvSpPr>
          <p:cNvPr id="47" name="Arc 46">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481BE78-FD33-92D2-D02C-E85CAB204DA2}"/>
              </a:ext>
            </a:extLst>
          </p:cNvPr>
          <p:cNvSpPr>
            <a:spLocks noGrp="1"/>
          </p:cNvSpPr>
          <p:nvPr>
            <p:ph idx="1"/>
          </p:nvPr>
        </p:nvSpPr>
        <p:spPr>
          <a:xfrm>
            <a:off x="3357652" y="1400720"/>
            <a:ext cx="5677512" cy="5585619"/>
          </a:xfrm>
        </p:spPr>
        <p:txBody>
          <a:bodyPr anchor="ctr">
            <a:normAutofit/>
          </a:bodyPr>
          <a:lstStyle/>
          <a:p>
            <a:pPr marL="0" indent="0">
              <a:buNone/>
            </a:pPr>
            <a:r>
              <a:rPr lang="en-US" sz="3000" dirty="0"/>
              <a:t>One NZ: https://www.one.nz | Phone: 0800 800 021</a:t>
            </a:r>
          </a:p>
          <a:p>
            <a:pPr marL="0" indent="0">
              <a:buNone/>
            </a:pPr>
            <a:r>
              <a:rPr lang="en-US" sz="3000" dirty="0"/>
              <a:t>Spark: https://www.spark.co.nz | Phone: 0800 800 123</a:t>
            </a:r>
          </a:p>
          <a:p>
            <a:pPr marL="0" indent="0">
              <a:buNone/>
            </a:pPr>
            <a:r>
              <a:rPr lang="en-US" sz="3000" dirty="0"/>
              <a:t>2Degrees: https://www.2degrees.nz | Phone: 0800 022 022</a:t>
            </a:r>
          </a:p>
          <a:p>
            <a:pPr marL="0" indent="0">
              <a:buNone/>
            </a:pPr>
            <a:r>
              <a:rPr lang="en-US" sz="3000" dirty="0"/>
              <a:t>Skinny: https://www.skinny.co.nz | Phone: 0800 475 4669</a:t>
            </a:r>
            <a:br>
              <a:rPr lang="en-US" sz="3000" dirty="0"/>
            </a:br>
            <a:endParaRPr lang="en-NZ" sz="3000" dirty="0"/>
          </a:p>
          <a:p>
            <a:endParaRPr lang="en-NZ" sz="3000" dirty="0"/>
          </a:p>
        </p:txBody>
      </p:sp>
      <p:pic>
        <p:nvPicPr>
          <p:cNvPr id="4" name="Picture 3" descr="A logo of a mountain range&#10;&#10;AI-generated content may be incorrect.">
            <a:extLst>
              <a:ext uri="{FF2B5EF4-FFF2-40B4-BE49-F238E27FC236}">
                <a16:creationId xmlns:a16="http://schemas.microsoft.com/office/drawing/2014/main" id="{3945B72C-01B1-7296-FB74-B13278554CD6}"/>
              </a:ext>
            </a:extLst>
          </p:cNvPr>
          <p:cNvPicPr>
            <a:picLocks noChangeAspect="1"/>
          </p:cNvPicPr>
          <p:nvPr/>
        </p:nvPicPr>
        <p:blipFill>
          <a:blip r:embed="rId2"/>
          <a:srcRect l="3039" r="5184" b="1"/>
          <a:stretch>
            <a:fillRect/>
          </a:stretch>
        </p:blipFill>
        <p:spPr>
          <a:xfrm>
            <a:off x="8039877" y="128339"/>
            <a:ext cx="995287" cy="1095406"/>
          </a:xfrm>
          <a:prstGeom prst="rect">
            <a:avLst/>
          </a:prstGeom>
        </p:spPr>
      </p:pic>
    </p:spTree>
    <p:extLst>
      <p:ext uri="{BB962C8B-B14F-4D97-AF65-F5344CB8AC3E}">
        <p14:creationId xmlns:p14="http://schemas.microsoft.com/office/powerpoint/2010/main" val="3853807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6CD9A3-028D-5EF2-3143-76B1F02D5656}"/>
              </a:ext>
            </a:extLst>
          </p:cNvPr>
          <p:cNvSpPr>
            <a:spLocks noGrp="1"/>
          </p:cNvSpPr>
          <p:nvPr>
            <p:ph type="title"/>
          </p:nvPr>
        </p:nvSpPr>
        <p:spPr>
          <a:xfrm>
            <a:off x="515125" y="1153572"/>
            <a:ext cx="2400300" cy="4461163"/>
          </a:xfrm>
        </p:spPr>
        <p:txBody>
          <a:bodyPr>
            <a:normAutofit/>
          </a:bodyPr>
          <a:lstStyle/>
          <a:p>
            <a:r>
              <a:rPr lang="en-US" sz="3100" b="1">
                <a:solidFill>
                  <a:srgbClr val="FFFFFF"/>
                </a:solidFill>
              </a:rPr>
              <a:t>IRD (Inland Revenue Department)</a:t>
            </a:r>
            <a:br>
              <a:rPr lang="en-NZ" sz="3100" b="1">
                <a:solidFill>
                  <a:srgbClr val="FFFFFF"/>
                </a:solidFill>
              </a:rPr>
            </a:br>
            <a:endParaRPr lang="en-NZ" sz="310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3C149D9-2749-2771-4860-C27038600976}"/>
              </a:ext>
            </a:extLst>
          </p:cNvPr>
          <p:cNvSpPr>
            <a:spLocks noGrp="1"/>
          </p:cNvSpPr>
          <p:nvPr>
            <p:ph idx="1"/>
          </p:nvPr>
        </p:nvSpPr>
        <p:spPr>
          <a:xfrm>
            <a:off x="3335481" y="591344"/>
            <a:ext cx="5179868" cy="5585619"/>
          </a:xfrm>
        </p:spPr>
        <p:txBody>
          <a:bodyPr anchor="ctr">
            <a:normAutofit/>
          </a:bodyPr>
          <a:lstStyle/>
          <a:p>
            <a:r>
              <a:rPr lang="en-US" dirty="0"/>
              <a:t>Apply for your IRD number: https://www.ird.govt.nz</a:t>
            </a:r>
            <a:endParaRPr lang="en-NZ" dirty="0"/>
          </a:p>
          <a:p>
            <a:endParaRPr lang="en-NZ" dirty="0"/>
          </a:p>
        </p:txBody>
      </p:sp>
    </p:spTree>
    <p:extLst>
      <p:ext uri="{BB962C8B-B14F-4D97-AF65-F5344CB8AC3E}">
        <p14:creationId xmlns:p14="http://schemas.microsoft.com/office/powerpoint/2010/main" val="1505158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0" name="Freeform: Shape 29">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614166"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1" name="Freeform: Shape 30">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608608"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4546C16-929E-CFE1-E4E1-4A110A08C2FC}"/>
              </a:ext>
            </a:extLst>
          </p:cNvPr>
          <p:cNvSpPr>
            <a:spLocks noGrp="1"/>
          </p:cNvSpPr>
          <p:nvPr>
            <p:ph type="title"/>
          </p:nvPr>
        </p:nvSpPr>
        <p:spPr>
          <a:xfrm>
            <a:off x="466344" y="1161288"/>
            <a:ext cx="2702052" cy="4526280"/>
          </a:xfrm>
        </p:spPr>
        <p:txBody>
          <a:bodyPr>
            <a:normAutofit/>
          </a:bodyPr>
          <a:lstStyle/>
          <a:p>
            <a:r>
              <a:rPr lang="en-US" sz="3500" b="1"/>
              <a:t>Medical Services</a:t>
            </a:r>
            <a:br>
              <a:rPr lang="en-NZ" sz="3500" b="1"/>
            </a:br>
            <a:endParaRPr lang="en-NZ" sz="3500"/>
          </a:p>
        </p:txBody>
      </p:sp>
      <p:sp>
        <p:nvSpPr>
          <p:cNvPr id="32" name="Rectangle 31">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4" name="Picture 3" descr="A logo of a mountain range&#10;&#10;AI-generated content may be incorrect.">
            <a:extLst>
              <a:ext uri="{FF2B5EF4-FFF2-40B4-BE49-F238E27FC236}">
                <a16:creationId xmlns:a16="http://schemas.microsoft.com/office/drawing/2014/main" id="{2971C692-02A0-107B-171C-C939673C84CB}"/>
              </a:ext>
            </a:extLst>
          </p:cNvPr>
          <p:cNvPicPr>
            <a:picLocks noChangeAspect="1"/>
          </p:cNvPicPr>
          <p:nvPr/>
        </p:nvPicPr>
        <p:blipFill>
          <a:blip r:embed="rId2"/>
          <a:srcRect l="3039" r="5184" b="1"/>
          <a:stretch>
            <a:fillRect/>
          </a:stretch>
        </p:blipFill>
        <p:spPr>
          <a:xfrm>
            <a:off x="626706" y="128339"/>
            <a:ext cx="995287" cy="1095406"/>
          </a:xfrm>
          <a:prstGeom prst="rect">
            <a:avLst/>
          </a:prstGeom>
        </p:spPr>
      </p:pic>
      <p:graphicFrame>
        <p:nvGraphicFramePr>
          <p:cNvPr id="16" name="Content Placeholder 2">
            <a:extLst>
              <a:ext uri="{FF2B5EF4-FFF2-40B4-BE49-F238E27FC236}">
                <a16:creationId xmlns:a16="http://schemas.microsoft.com/office/drawing/2014/main" id="{AC7F2FCF-49B8-1A01-4150-9E7ECDE823ED}"/>
              </a:ext>
            </a:extLst>
          </p:cNvPr>
          <p:cNvGraphicFramePr>
            <a:graphicFrameLocks noGrp="1"/>
          </p:cNvGraphicFramePr>
          <p:nvPr>
            <p:ph idx="1"/>
            <p:extLst>
              <p:ext uri="{D42A27DB-BD31-4B8C-83A1-F6EECF244321}">
                <p14:modId xmlns:p14="http://schemas.microsoft.com/office/powerpoint/2010/main" val="782397086"/>
              </p:ext>
            </p:extLst>
          </p:nvPr>
        </p:nvGraphicFramePr>
        <p:xfrm>
          <a:off x="3977640" y="676656"/>
          <a:ext cx="4773168" cy="55138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34070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6891" y="1119031"/>
            <a:ext cx="3464954"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9A72B3-8D7B-5BDD-7304-1D2CFC98D531}"/>
              </a:ext>
            </a:extLst>
          </p:cNvPr>
          <p:cNvSpPr>
            <a:spLocks noGrp="1"/>
          </p:cNvSpPr>
          <p:nvPr>
            <p:ph type="title"/>
          </p:nvPr>
        </p:nvSpPr>
        <p:spPr>
          <a:xfrm>
            <a:off x="878305" y="1396686"/>
            <a:ext cx="2430380" cy="4064628"/>
          </a:xfrm>
        </p:spPr>
        <p:txBody>
          <a:bodyPr>
            <a:normAutofit/>
          </a:bodyPr>
          <a:lstStyle/>
          <a:p>
            <a:r>
              <a:rPr lang="en-US" b="1">
                <a:solidFill>
                  <a:srgbClr val="FFFFFF"/>
                </a:solidFill>
              </a:rPr>
              <a:t>Legal Support</a:t>
            </a:r>
            <a:br>
              <a:rPr lang="en-NZ" b="1">
                <a:solidFill>
                  <a:srgbClr val="FFFFFF"/>
                </a:solidFill>
              </a:rPr>
            </a:br>
            <a:endParaRPr lang="en-NZ">
              <a:solidFill>
                <a:srgbClr val="FFFFFF"/>
              </a:solidFill>
            </a:endParaRPr>
          </a:p>
        </p:txBody>
      </p:sp>
      <p:sp>
        <p:nvSpPr>
          <p:cNvPr id="32" name="Arc 3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6512790" y="941148"/>
            <a:ext cx="2240924"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5" name="Oval 24">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536" y="4780992"/>
            <a:ext cx="409575"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87C6B991-9B77-6FF6-ABE3-8F76B5C3A5FE}"/>
              </a:ext>
            </a:extLst>
          </p:cNvPr>
          <p:cNvSpPr>
            <a:spLocks noGrp="1"/>
          </p:cNvSpPr>
          <p:nvPr>
            <p:ph idx="1"/>
          </p:nvPr>
        </p:nvSpPr>
        <p:spPr>
          <a:xfrm>
            <a:off x="4027614" y="1526033"/>
            <a:ext cx="4152298" cy="3935281"/>
          </a:xfrm>
        </p:spPr>
        <p:txBody>
          <a:bodyPr>
            <a:normAutofit/>
          </a:bodyPr>
          <a:lstStyle/>
          <a:p>
            <a:pPr marL="0" indent="0">
              <a:buNone/>
            </a:pPr>
            <a:r>
              <a:rPr lang="en-US" sz="3000" b="1"/>
              <a:t> </a:t>
            </a:r>
            <a:r>
              <a:rPr lang="en-US" sz="3000"/>
              <a:t>Citizens Advice Bureau: https://www.cab.org.nz | Phone: 0800 367 222</a:t>
            </a:r>
          </a:p>
          <a:p>
            <a:pPr marL="0" indent="0">
              <a:buNone/>
            </a:pPr>
            <a:br>
              <a:rPr lang="en-US" sz="3000"/>
            </a:br>
            <a:r>
              <a:rPr lang="en-US" sz="3000"/>
              <a:t>Community Law </a:t>
            </a:r>
            <a:r>
              <a:rPr lang="en-US" sz="3000" err="1"/>
              <a:t>Centres</a:t>
            </a:r>
            <a:r>
              <a:rPr lang="en-US" sz="3000"/>
              <a:t>: https://communitylaw.org.nz</a:t>
            </a:r>
            <a:br>
              <a:rPr lang="en-US" sz="3000"/>
            </a:br>
            <a:endParaRPr lang="en-NZ" sz="3000"/>
          </a:p>
          <a:p>
            <a:endParaRPr lang="en-NZ" sz="3000"/>
          </a:p>
        </p:txBody>
      </p:sp>
      <p:pic>
        <p:nvPicPr>
          <p:cNvPr id="4" name="Picture 3" descr="A logo of a mountain range&#10;&#10;AI-generated content may be incorrect.">
            <a:extLst>
              <a:ext uri="{FF2B5EF4-FFF2-40B4-BE49-F238E27FC236}">
                <a16:creationId xmlns:a16="http://schemas.microsoft.com/office/drawing/2014/main" id="{5598FFBB-316B-47FA-4A7D-2436EEEA4D2E}"/>
              </a:ext>
            </a:extLst>
          </p:cNvPr>
          <p:cNvPicPr>
            <a:picLocks noChangeAspect="1"/>
          </p:cNvPicPr>
          <p:nvPr/>
        </p:nvPicPr>
        <p:blipFill>
          <a:blip r:embed="rId2"/>
          <a:srcRect l="3039" r="5184" b="1"/>
          <a:stretch>
            <a:fillRect/>
          </a:stretch>
        </p:blipFill>
        <p:spPr>
          <a:xfrm>
            <a:off x="8039877" y="128339"/>
            <a:ext cx="995287" cy="1095406"/>
          </a:xfrm>
          <a:prstGeom prst="rect">
            <a:avLst/>
          </a:prstGeom>
        </p:spPr>
      </p:pic>
    </p:spTree>
    <p:extLst>
      <p:ext uri="{BB962C8B-B14F-4D97-AF65-F5344CB8AC3E}">
        <p14:creationId xmlns:p14="http://schemas.microsoft.com/office/powerpoint/2010/main" val="41791455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7D43B4-6696-0DFE-0666-D3FB683A6855}"/>
              </a:ext>
            </a:extLst>
          </p:cNvPr>
          <p:cNvSpPr>
            <a:spLocks noGrp="1"/>
          </p:cNvSpPr>
          <p:nvPr>
            <p:ph type="title"/>
          </p:nvPr>
        </p:nvSpPr>
        <p:spPr>
          <a:xfrm>
            <a:off x="515125" y="1153572"/>
            <a:ext cx="2400300" cy="4461163"/>
          </a:xfrm>
        </p:spPr>
        <p:txBody>
          <a:bodyPr>
            <a:normAutofit/>
          </a:bodyPr>
          <a:lstStyle/>
          <a:p>
            <a:r>
              <a:rPr lang="en-US" sz="4100" b="1">
                <a:solidFill>
                  <a:srgbClr val="FFFFFF"/>
                </a:solidFill>
              </a:rPr>
              <a:t>Mental Health &amp; Wellbeing</a:t>
            </a:r>
            <a:br>
              <a:rPr lang="en-NZ" sz="4100" b="1">
                <a:solidFill>
                  <a:srgbClr val="FFFFFF"/>
                </a:solidFill>
              </a:rPr>
            </a:br>
            <a:endParaRPr lang="en-NZ" sz="4100">
              <a:solidFill>
                <a:srgbClr val="FFFFFF"/>
              </a:solidFill>
            </a:endParaRPr>
          </a:p>
        </p:txBody>
      </p:sp>
      <p:sp>
        <p:nvSpPr>
          <p:cNvPr id="19" name="Arc 18">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EB113E1-2B89-AE1B-BFF5-44D63CC23833}"/>
              </a:ext>
            </a:extLst>
          </p:cNvPr>
          <p:cNvSpPr>
            <a:spLocks noGrp="1"/>
          </p:cNvSpPr>
          <p:nvPr>
            <p:ph idx="1"/>
          </p:nvPr>
        </p:nvSpPr>
        <p:spPr>
          <a:xfrm>
            <a:off x="3335481" y="591344"/>
            <a:ext cx="5179868" cy="5585619"/>
          </a:xfrm>
        </p:spPr>
        <p:txBody>
          <a:bodyPr anchor="ctr">
            <a:normAutofit/>
          </a:bodyPr>
          <a:lstStyle/>
          <a:p>
            <a:pPr>
              <a:lnSpc>
                <a:spcPct val="90000"/>
              </a:lnSpc>
              <a:buFont typeface="Wingdings" panose="05000000000000000000" pitchFamily="2" charset="2"/>
              <a:buChar char="§"/>
            </a:pPr>
            <a:r>
              <a:rPr lang="en-US" sz="3000"/>
              <a:t>University counselling services (free)</a:t>
            </a:r>
          </a:p>
          <a:p>
            <a:pPr>
              <a:lnSpc>
                <a:spcPct val="90000"/>
              </a:lnSpc>
              <a:buFont typeface="Wingdings" panose="05000000000000000000" pitchFamily="2" charset="2"/>
              <a:buChar char="§"/>
            </a:pPr>
            <a:r>
              <a:rPr lang="en-US" sz="3000"/>
              <a:t>1737 (Free 24/7 support): Call/Text 1737 | </a:t>
            </a:r>
            <a:r>
              <a:rPr lang="en-US" sz="3000">
                <a:hlinkClick r:id="rId2"/>
              </a:rPr>
              <a:t>https://www.1737.org.nz</a:t>
            </a:r>
            <a:endParaRPr lang="en-US" sz="3000"/>
          </a:p>
          <a:p>
            <a:pPr>
              <a:lnSpc>
                <a:spcPct val="90000"/>
              </a:lnSpc>
              <a:buFont typeface="Wingdings" panose="05000000000000000000" pitchFamily="2" charset="2"/>
              <a:buChar char="§"/>
            </a:pPr>
            <a:r>
              <a:rPr lang="en-US" sz="3000"/>
              <a:t>Lifeline: 0800 543 354 | </a:t>
            </a:r>
            <a:r>
              <a:rPr lang="en-US" sz="3000">
                <a:hlinkClick r:id="rId3"/>
              </a:rPr>
              <a:t>https://www.lifeline.org.nz</a:t>
            </a:r>
            <a:endParaRPr lang="en-US" sz="3000"/>
          </a:p>
          <a:p>
            <a:pPr>
              <a:lnSpc>
                <a:spcPct val="90000"/>
              </a:lnSpc>
              <a:buFont typeface="Wingdings" panose="05000000000000000000" pitchFamily="2" charset="2"/>
              <a:buChar char="§"/>
            </a:pPr>
            <a:r>
              <a:rPr lang="en-US" sz="3000" err="1"/>
              <a:t>Youthline</a:t>
            </a:r>
            <a:r>
              <a:rPr lang="en-US" sz="3000"/>
              <a:t>: 0800 376 633 | </a:t>
            </a:r>
            <a:r>
              <a:rPr lang="en-US" sz="3000">
                <a:hlinkClick r:id="rId4"/>
              </a:rPr>
              <a:t>https://www.youthline.co.nz</a:t>
            </a:r>
            <a:endParaRPr lang="en-US" sz="3000"/>
          </a:p>
          <a:p>
            <a:pPr>
              <a:lnSpc>
                <a:spcPct val="90000"/>
              </a:lnSpc>
              <a:buFont typeface="Wingdings" panose="05000000000000000000" pitchFamily="2" charset="2"/>
              <a:buChar char="§"/>
            </a:pPr>
            <a:r>
              <a:rPr lang="en-US" sz="3000"/>
              <a:t>Asian Family Services: </a:t>
            </a:r>
            <a:r>
              <a:rPr lang="en-US" sz="3000">
                <a:hlinkClick r:id="rId5"/>
              </a:rPr>
              <a:t>https://www.asianfamilyservices.nz</a:t>
            </a:r>
            <a:endParaRPr lang="en-US" sz="3000"/>
          </a:p>
          <a:p>
            <a:pPr marL="0" indent="0">
              <a:lnSpc>
                <a:spcPct val="90000"/>
              </a:lnSpc>
              <a:buNone/>
            </a:pPr>
            <a:endParaRPr lang="en-NZ" sz="3000"/>
          </a:p>
          <a:p>
            <a:pPr>
              <a:lnSpc>
                <a:spcPct val="90000"/>
              </a:lnSpc>
            </a:pPr>
            <a:endParaRPr lang="en-NZ" sz="3000"/>
          </a:p>
        </p:txBody>
      </p:sp>
      <p:pic>
        <p:nvPicPr>
          <p:cNvPr id="4" name="Picture 3" descr="A logo of a mountain range&#10;&#10;AI-generated content may be incorrect.">
            <a:extLst>
              <a:ext uri="{FF2B5EF4-FFF2-40B4-BE49-F238E27FC236}">
                <a16:creationId xmlns:a16="http://schemas.microsoft.com/office/drawing/2014/main" id="{477CBBC9-D83D-C3B0-23D1-DE122C546CD1}"/>
              </a:ext>
            </a:extLst>
          </p:cNvPr>
          <p:cNvPicPr>
            <a:picLocks noChangeAspect="1"/>
          </p:cNvPicPr>
          <p:nvPr/>
        </p:nvPicPr>
        <p:blipFill>
          <a:blip r:embed="rId6"/>
          <a:srcRect l="3039" r="5184" b="1"/>
          <a:stretch>
            <a:fillRect/>
          </a:stretch>
        </p:blipFill>
        <p:spPr>
          <a:xfrm>
            <a:off x="8039877" y="128339"/>
            <a:ext cx="995287" cy="1095406"/>
          </a:xfrm>
          <a:prstGeom prst="rect">
            <a:avLst/>
          </a:prstGeom>
        </p:spPr>
      </p:pic>
    </p:spTree>
    <p:extLst>
      <p:ext uri="{BB962C8B-B14F-4D97-AF65-F5344CB8AC3E}">
        <p14:creationId xmlns:p14="http://schemas.microsoft.com/office/powerpoint/2010/main" val="2818374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1FD380-597D-BBBD-2427-4128AFCABB28}"/>
              </a:ext>
            </a:extLst>
          </p:cNvPr>
          <p:cNvSpPr>
            <a:spLocks noGrp="1"/>
          </p:cNvSpPr>
          <p:nvPr>
            <p:ph type="title"/>
          </p:nvPr>
        </p:nvSpPr>
        <p:spPr>
          <a:xfrm>
            <a:off x="515125" y="1153572"/>
            <a:ext cx="2400300" cy="4461163"/>
          </a:xfrm>
        </p:spPr>
        <p:txBody>
          <a:bodyPr>
            <a:normAutofit/>
          </a:bodyPr>
          <a:lstStyle/>
          <a:p>
            <a:r>
              <a:rPr lang="en-US" sz="3700" b="1">
                <a:solidFill>
                  <a:srgbClr val="FFFFFF"/>
                </a:solidFill>
              </a:rPr>
              <a:t>Emergency Numbers</a:t>
            </a:r>
            <a:br>
              <a:rPr lang="en-NZ" sz="3700" b="1">
                <a:solidFill>
                  <a:srgbClr val="FFFFFF"/>
                </a:solidFill>
              </a:rPr>
            </a:br>
            <a:endParaRPr lang="en-NZ" sz="3700">
              <a:solidFill>
                <a:srgbClr val="FFFFFF"/>
              </a:solidFill>
            </a:endParaRPr>
          </a:p>
        </p:txBody>
      </p:sp>
      <p:sp>
        <p:nvSpPr>
          <p:cNvPr id="34" name="Arc 3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64906CC-4B6D-2CC3-F9FE-56B3247EEEC2}"/>
              </a:ext>
            </a:extLst>
          </p:cNvPr>
          <p:cNvSpPr>
            <a:spLocks noGrp="1"/>
          </p:cNvSpPr>
          <p:nvPr>
            <p:ph idx="1"/>
          </p:nvPr>
        </p:nvSpPr>
        <p:spPr>
          <a:xfrm>
            <a:off x="3335481" y="591344"/>
            <a:ext cx="5179868" cy="5585619"/>
          </a:xfrm>
        </p:spPr>
        <p:txBody>
          <a:bodyPr anchor="ctr">
            <a:normAutofit/>
          </a:bodyPr>
          <a:lstStyle/>
          <a:p>
            <a:pPr marL="0" indent="0">
              <a:buNone/>
            </a:pPr>
            <a:r>
              <a:rPr lang="en-US" dirty="0"/>
              <a:t>Police, Fire, Ambulance: 111</a:t>
            </a:r>
          </a:p>
          <a:p>
            <a:pPr marL="0" indent="0">
              <a:buNone/>
            </a:pPr>
            <a:br>
              <a:rPr lang="en-US" dirty="0"/>
            </a:br>
            <a:r>
              <a:rPr lang="en-US" dirty="0"/>
              <a:t>Police Non-Emergency: 105</a:t>
            </a:r>
            <a:endParaRPr lang="en-NZ" dirty="0"/>
          </a:p>
          <a:p>
            <a:endParaRPr lang="en-NZ" dirty="0"/>
          </a:p>
        </p:txBody>
      </p:sp>
      <p:pic>
        <p:nvPicPr>
          <p:cNvPr id="4" name="Picture 3" descr="A logo of a mountain range&#10;&#10;AI-generated content may be incorrect.">
            <a:extLst>
              <a:ext uri="{FF2B5EF4-FFF2-40B4-BE49-F238E27FC236}">
                <a16:creationId xmlns:a16="http://schemas.microsoft.com/office/drawing/2014/main" id="{96E65E3D-6373-4F09-45D2-A8F1B9861291}"/>
              </a:ext>
            </a:extLst>
          </p:cNvPr>
          <p:cNvPicPr>
            <a:picLocks noChangeAspect="1"/>
          </p:cNvPicPr>
          <p:nvPr/>
        </p:nvPicPr>
        <p:blipFill>
          <a:blip r:embed="rId2"/>
          <a:srcRect l="3039" r="5184" b="1"/>
          <a:stretch>
            <a:fillRect/>
          </a:stretch>
        </p:blipFill>
        <p:spPr>
          <a:xfrm>
            <a:off x="8039877" y="128339"/>
            <a:ext cx="995287" cy="1095406"/>
          </a:xfrm>
          <a:prstGeom prst="rect">
            <a:avLst/>
          </a:prstGeom>
        </p:spPr>
      </p:pic>
    </p:spTree>
    <p:extLst>
      <p:ext uri="{BB962C8B-B14F-4D97-AF65-F5344CB8AC3E}">
        <p14:creationId xmlns:p14="http://schemas.microsoft.com/office/powerpoint/2010/main" val="3360383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en-NZ" sz="3700">
                <a:solidFill>
                  <a:srgbClr val="FFFFFF"/>
                </a:solidFill>
              </a:rPr>
              <a:t>Driving Licence Conversion</a:t>
            </a:r>
          </a:p>
        </p:txBody>
      </p:sp>
      <p:sp>
        <p:nvSpPr>
          <p:cNvPr id="34" name="Arc 3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fontScale="92500" lnSpcReduction="20000"/>
          </a:bodyPr>
          <a:lstStyle/>
          <a:p>
            <a:r>
              <a:rPr lang="en-US" dirty="0"/>
              <a:t>A valid Nepali full driving license allows you to drive for 18 months from your date of arrival.</a:t>
            </a:r>
          </a:p>
          <a:p>
            <a:r>
              <a:rPr lang="en-US" dirty="0"/>
              <a:t>Convert your Nepal </a:t>
            </a:r>
            <a:r>
              <a:rPr lang="en-US" dirty="0" err="1"/>
              <a:t>licence</a:t>
            </a:r>
            <a:r>
              <a:rPr lang="en-US" dirty="0"/>
              <a:t> through NZTA.</a:t>
            </a:r>
          </a:p>
          <a:p>
            <a:r>
              <a:rPr lang="en-US" dirty="0"/>
              <a:t>Translation required if not in English.</a:t>
            </a:r>
          </a:p>
          <a:p>
            <a:r>
              <a:rPr lang="en-US" dirty="0"/>
              <a:t>Apply at AA or VTNZ.</a:t>
            </a:r>
          </a:p>
          <a:p>
            <a:r>
              <a:rPr lang="en-US" dirty="0"/>
              <a:t>May require theory/practical tests.</a:t>
            </a:r>
          </a:p>
          <a:p>
            <a:r>
              <a:rPr lang="en-US" dirty="0"/>
              <a:t>Website: www.nzta.govt.nz</a:t>
            </a:r>
          </a:p>
          <a:p>
            <a:r>
              <a:rPr lang="en-US" dirty="0"/>
              <a:t>Phone: 0800 822 422</a:t>
            </a:r>
          </a:p>
        </p:txBody>
      </p:sp>
      <p:pic>
        <p:nvPicPr>
          <p:cNvPr id="4" name="Picture 3" descr="A logo of a mountain range&#10;&#10;AI-generated content may be incorrect.">
            <a:extLst>
              <a:ext uri="{FF2B5EF4-FFF2-40B4-BE49-F238E27FC236}">
                <a16:creationId xmlns:a16="http://schemas.microsoft.com/office/drawing/2014/main" id="{DE246CAE-9101-F335-7A0D-3121652FD581}"/>
              </a:ext>
            </a:extLst>
          </p:cNvPr>
          <p:cNvPicPr>
            <a:picLocks noChangeAspect="1"/>
          </p:cNvPicPr>
          <p:nvPr/>
        </p:nvPicPr>
        <p:blipFill>
          <a:blip r:embed="rId2"/>
          <a:srcRect l="3039" r="5184" b="1"/>
          <a:stretch>
            <a:fillRect/>
          </a:stretch>
        </p:blipFill>
        <p:spPr>
          <a:xfrm>
            <a:off x="8039877" y="128339"/>
            <a:ext cx="995287" cy="1095406"/>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FEA636-7FE5-51A3-7129-E1CF55B819CC}"/>
              </a:ext>
            </a:extLst>
          </p:cNvPr>
          <p:cNvSpPr>
            <a:spLocks noGrp="1"/>
          </p:cNvSpPr>
          <p:nvPr>
            <p:ph type="title"/>
          </p:nvPr>
        </p:nvSpPr>
        <p:spPr>
          <a:xfrm>
            <a:off x="628650" y="365125"/>
            <a:ext cx="4168866" cy="1325563"/>
          </a:xfrm>
        </p:spPr>
        <p:txBody>
          <a:bodyPr>
            <a:normAutofit/>
          </a:bodyPr>
          <a:lstStyle/>
          <a:p>
            <a:pPr>
              <a:lnSpc>
                <a:spcPct val="90000"/>
              </a:lnSpc>
            </a:pPr>
            <a:r>
              <a:rPr lang="en-US" b="1"/>
              <a:t>Public Transport</a:t>
            </a:r>
            <a:br>
              <a:rPr lang="en-NZ" b="1"/>
            </a:br>
            <a:endParaRPr lang="en-NZ"/>
          </a:p>
        </p:txBody>
      </p:sp>
      <p:sp>
        <p:nvSpPr>
          <p:cNvPr id="21" name="Freeform: Shape 20">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E71822DB-E2A4-69A4-9FA4-CFB56963E41E}"/>
              </a:ext>
            </a:extLst>
          </p:cNvPr>
          <p:cNvSpPr>
            <a:spLocks noGrp="1"/>
          </p:cNvSpPr>
          <p:nvPr>
            <p:ph idx="1"/>
          </p:nvPr>
        </p:nvSpPr>
        <p:spPr>
          <a:xfrm>
            <a:off x="628650" y="1825625"/>
            <a:ext cx="4168866" cy="4351338"/>
          </a:xfrm>
        </p:spPr>
        <p:txBody>
          <a:bodyPr>
            <a:normAutofit/>
          </a:bodyPr>
          <a:lstStyle/>
          <a:p>
            <a:pPr marL="0" indent="0">
              <a:lnSpc>
                <a:spcPct val="90000"/>
              </a:lnSpc>
              <a:buNone/>
            </a:pPr>
            <a:r>
              <a:rPr lang="en-US" sz="1800"/>
              <a:t>Auckland: AT HOP Card </a:t>
            </a:r>
            <a:r>
              <a:rPr lang="en-US" sz="1800">
                <a:hlinkClick r:id="rId2"/>
              </a:rPr>
              <a:t>https://www.at.govt.nz</a:t>
            </a:r>
            <a:endParaRPr lang="en-US" sz="1800"/>
          </a:p>
          <a:p>
            <a:pPr marL="0" indent="0">
              <a:lnSpc>
                <a:spcPct val="90000"/>
              </a:lnSpc>
              <a:buNone/>
            </a:pPr>
            <a:r>
              <a:rPr lang="en-US" sz="1800"/>
              <a:t>Wellington: Snapper Card </a:t>
            </a:r>
            <a:r>
              <a:rPr lang="en-US" sz="1800">
                <a:hlinkClick r:id="rId3"/>
              </a:rPr>
              <a:t>https://www.snapper.co.nz</a:t>
            </a:r>
            <a:endParaRPr lang="en-US" sz="1800"/>
          </a:p>
          <a:p>
            <a:pPr marL="0" indent="0">
              <a:lnSpc>
                <a:spcPct val="90000"/>
              </a:lnSpc>
              <a:buNone/>
            </a:pPr>
            <a:r>
              <a:rPr lang="en-US" sz="1800"/>
              <a:t>Christchurch: Metro Card </a:t>
            </a:r>
            <a:r>
              <a:rPr lang="en-US" sz="1800">
                <a:hlinkClick r:id="rId4"/>
              </a:rPr>
              <a:t>https://www.metroinfo.co.nz</a:t>
            </a:r>
            <a:endParaRPr lang="en-US" sz="1800"/>
          </a:p>
          <a:p>
            <a:pPr marL="0" indent="0">
              <a:lnSpc>
                <a:spcPct val="90000"/>
              </a:lnSpc>
              <a:buNone/>
            </a:pPr>
            <a:r>
              <a:rPr lang="en-US" sz="1800"/>
              <a:t>Hamilton: Bee Card </a:t>
            </a:r>
            <a:r>
              <a:rPr lang="en-US" sz="1800">
                <a:hlinkClick r:id="rId5"/>
              </a:rPr>
              <a:t>https://www.busit.co.nz</a:t>
            </a:r>
            <a:endParaRPr lang="en-US" sz="1800"/>
          </a:p>
          <a:p>
            <a:pPr marL="0" indent="0">
              <a:lnSpc>
                <a:spcPct val="90000"/>
              </a:lnSpc>
              <a:buNone/>
            </a:pPr>
            <a:r>
              <a:rPr lang="en-US" sz="1800"/>
              <a:t>Tauranga: Bee Card </a:t>
            </a:r>
            <a:r>
              <a:rPr lang="en-US" sz="1800">
                <a:hlinkClick r:id="rId6"/>
              </a:rPr>
              <a:t>https://www.baybus.co.nz</a:t>
            </a:r>
            <a:endParaRPr lang="en-US" sz="1800"/>
          </a:p>
          <a:p>
            <a:pPr marL="0" indent="0">
              <a:lnSpc>
                <a:spcPct val="90000"/>
              </a:lnSpc>
              <a:buNone/>
            </a:pPr>
            <a:r>
              <a:rPr lang="en-US" sz="1800"/>
              <a:t>New Plymouth: Bee Card </a:t>
            </a:r>
            <a:r>
              <a:rPr lang="en-US" sz="1800">
                <a:hlinkClick r:id="rId7"/>
              </a:rPr>
              <a:t>https://www.trc.govt.nz</a:t>
            </a:r>
            <a:endParaRPr lang="en-US" sz="1800"/>
          </a:p>
          <a:p>
            <a:pPr marL="0" indent="0">
              <a:lnSpc>
                <a:spcPct val="90000"/>
              </a:lnSpc>
              <a:buNone/>
            </a:pPr>
            <a:r>
              <a:rPr lang="en-US" sz="1800"/>
              <a:t>Queenstown: Bee Card </a:t>
            </a:r>
            <a:r>
              <a:rPr lang="en-US" sz="1800">
                <a:hlinkClick r:id="rId8"/>
              </a:rPr>
              <a:t>https://www.orc.govt.nz</a:t>
            </a:r>
            <a:br>
              <a:rPr lang="en-US" sz="1800"/>
            </a:br>
            <a:endParaRPr lang="en-NZ" sz="1800"/>
          </a:p>
        </p:txBody>
      </p:sp>
      <p:sp>
        <p:nvSpPr>
          <p:cNvPr id="23" name="Oval 22">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2624479"/>
            <a:ext cx="609320"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Block Arc 24">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85863" y="1516981"/>
            <a:ext cx="2387600" cy="17907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Freeform: Shape 26">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0"/>
            <a:ext cx="1736438"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29" name="Straight Connector 28">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79347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31" name="Freeform: Shape 30">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54162" y="4112081"/>
            <a:ext cx="889838"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3" name="Arc 32">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4565205" y="4145122"/>
            <a:ext cx="3062574"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5" name="Freeform: Shape 34">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4962670"/>
            <a:ext cx="1982514"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logo of a mountain range&#10;&#10;AI-generated content may be incorrect.">
            <a:extLst>
              <a:ext uri="{FF2B5EF4-FFF2-40B4-BE49-F238E27FC236}">
                <a16:creationId xmlns:a16="http://schemas.microsoft.com/office/drawing/2014/main" id="{80EEA0FB-0E04-7290-1CD0-00212AEF4810}"/>
              </a:ext>
            </a:extLst>
          </p:cNvPr>
          <p:cNvPicPr>
            <a:picLocks noChangeAspect="1"/>
          </p:cNvPicPr>
          <p:nvPr/>
        </p:nvPicPr>
        <p:blipFill>
          <a:blip r:embed="rId9"/>
          <a:srcRect l="3039" r="5184" b="1"/>
          <a:stretch>
            <a:fillRect/>
          </a:stretch>
        </p:blipFill>
        <p:spPr>
          <a:xfrm>
            <a:off x="8039877" y="128339"/>
            <a:ext cx="995287" cy="1095406"/>
          </a:xfrm>
          <a:prstGeom prst="rect">
            <a:avLst/>
          </a:prstGeom>
        </p:spPr>
      </p:pic>
    </p:spTree>
    <p:extLst>
      <p:ext uri="{BB962C8B-B14F-4D97-AF65-F5344CB8AC3E}">
        <p14:creationId xmlns:p14="http://schemas.microsoft.com/office/powerpoint/2010/main" val="26638756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6891" y="1119031"/>
            <a:ext cx="3464954"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78305" y="1396686"/>
            <a:ext cx="2430380" cy="4064628"/>
          </a:xfrm>
        </p:spPr>
        <p:txBody>
          <a:bodyPr>
            <a:normAutofit/>
          </a:bodyPr>
          <a:lstStyle/>
          <a:p>
            <a:r>
              <a:rPr lang="en-US">
                <a:solidFill>
                  <a:srgbClr val="FFFFFF"/>
                </a:solidFill>
              </a:rPr>
              <a:t>Water Safety in New Zealand</a:t>
            </a:r>
          </a:p>
        </p:txBody>
      </p:sp>
      <p:sp>
        <p:nvSpPr>
          <p:cNvPr id="39" name="Arc 38">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6512790" y="941148"/>
            <a:ext cx="2240924"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40" name="Oval 39">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536" y="4780992"/>
            <a:ext cx="409575"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p:cNvSpPr>
            <a:spLocks noGrp="1"/>
          </p:cNvSpPr>
          <p:nvPr>
            <p:ph idx="1"/>
          </p:nvPr>
        </p:nvSpPr>
        <p:spPr>
          <a:xfrm>
            <a:off x="4027614" y="1526033"/>
            <a:ext cx="4152298" cy="3935281"/>
          </a:xfrm>
        </p:spPr>
        <p:txBody>
          <a:bodyPr>
            <a:normAutofit/>
          </a:bodyPr>
          <a:lstStyle/>
          <a:p>
            <a:pPr>
              <a:lnSpc>
                <a:spcPct val="90000"/>
              </a:lnSpc>
            </a:pPr>
            <a:r>
              <a:rPr lang="en-US" sz="2700"/>
              <a:t>Swim between the flags at patrolled beaches.</a:t>
            </a:r>
          </a:p>
          <a:p>
            <a:pPr>
              <a:lnSpc>
                <a:spcPct val="90000"/>
              </a:lnSpc>
            </a:pPr>
            <a:r>
              <a:rPr lang="en-US" sz="2700"/>
              <a:t>Learn basic swimming skills.</a:t>
            </a:r>
          </a:p>
          <a:p>
            <a:pPr>
              <a:lnSpc>
                <a:spcPct val="90000"/>
              </a:lnSpc>
            </a:pPr>
            <a:r>
              <a:rPr lang="en-US" sz="2700"/>
              <a:t>Avoid swimming alone.</a:t>
            </a:r>
          </a:p>
          <a:p>
            <a:pPr>
              <a:lnSpc>
                <a:spcPct val="90000"/>
              </a:lnSpc>
            </a:pPr>
            <a:r>
              <a:rPr lang="en-US" sz="2700"/>
              <a:t>Use lifejackets on boats.</a:t>
            </a:r>
          </a:p>
          <a:p>
            <a:pPr>
              <a:lnSpc>
                <a:spcPct val="90000"/>
              </a:lnSpc>
            </a:pPr>
            <a:r>
              <a:rPr lang="en-US" sz="2700"/>
              <a:t>More info: www.watersafety.org.nz | +64 4 801 9600</a:t>
            </a:r>
          </a:p>
        </p:txBody>
      </p:sp>
      <p:pic>
        <p:nvPicPr>
          <p:cNvPr id="4" name="Picture 3" descr="A logo of a mountain range&#10;&#10;AI-generated content may be incorrect.">
            <a:extLst>
              <a:ext uri="{FF2B5EF4-FFF2-40B4-BE49-F238E27FC236}">
                <a16:creationId xmlns:a16="http://schemas.microsoft.com/office/drawing/2014/main" id="{C5C3B95A-62B4-EBD6-47A1-4608DA75C27B}"/>
              </a:ext>
            </a:extLst>
          </p:cNvPr>
          <p:cNvPicPr>
            <a:picLocks noChangeAspect="1"/>
          </p:cNvPicPr>
          <p:nvPr/>
        </p:nvPicPr>
        <p:blipFill>
          <a:blip r:embed="rId2"/>
          <a:srcRect l="3039" r="5184" b="1"/>
          <a:stretch>
            <a:fillRect/>
          </a:stretch>
        </p:blipFill>
        <p:spPr>
          <a:xfrm>
            <a:off x="8039877" y="128339"/>
            <a:ext cx="995287" cy="109540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60" name="Rectangle 59">
            <a:extLst>
              <a:ext uri="{FF2B5EF4-FFF2-40B4-BE49-F238E27FC236}">
                <a16:creationId xmlns:a16="http://schemas.microsoft.com/office/drawing/2014/main" id="{545D489D-16E1-484D-867B-144368D74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49A496F5-B01E-4BF8-9D1E-C4E53B6F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39192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Arc 63">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2180222" y="1348064"/>
            <a:ext cx="2240924"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p:cNvSpPr>
            <a:spLocks noGrp="1"/>
          </p:cNvSpPr>
          <p:nvPr>
            <p:ph type="title"/>
          </p:nvPr>
        </p:nvSpPr>
        <p:spPr>
          <a:xfrm>
            <a:off x="628650" y="643467"/>
            <a:ext cx="2213403" cy="5571066"/>
          </a:xfrm>
        </p:spPr>
        <p:txBody>
          <a:bodyPr>
            <a:normAutofit/>
          </a:bodyPr>
          <a:lstStyle/>
          <a:p>
            <a:r>
              <a:rPr lang="en-NZ" sz="3100">
                <a:solidFill>
                  <a:srgbClr val="FFFFFF"/>
                </a:solidFill>
              </a:rPr>
              <a:t>Immigration &amp; Visa Support</a:t>
            </a:r>
          </a:p>
        </p:txBody>
      </p:sp>
      <p:pic>
        <p:nvPicPr>
          <p:cNvPr id="5" name="Picture 4" descr="A logo of a mountain range&#10;&#10;AI-generated content may be incorrect.">
            <a:extLst>
              <a:ext uri="{FF2B5EF4-FFF2-40B4-BE49-F238E27FC236}">
                <a16:creationId xmlns:a16="http://schemas.microsoft.com/office/drawing/2014/main" id="{23DF4334-D663-EDED-414D-978EC7BFCDC6}"/>
              </a:ext>
            </a:extLst>
          </p:cNvPr>
          <p:cNvPicPr>
            <a:picLocks noChangeAspect="1"/>
          </p:cNvPicPr>
          <p:nvPr/>
        </p:nvPicPr>
        <p:blipFill>
          <a:blip r:embed="rId2"/>
          <a:srcRect l="3039" r="5184" b="1"/>
          <a:stretch>
            <a:fillRect/>
          </a:stretch>
        </p:blipFill>
        <p:spPr>
          <a:xfrm>
            <a:off x="8039877" y="128339"/>
            <a:ext cx="995287" cy="1095406"/>
          </a:xfrm>
          <a:prstGeom prst="rect">
            <a:avLst/>
          </a:prstGeom>
        </p:spPr>
      </p:pic>
      <p:sp>
        <p:nvSpPr>
          <p:cNvPr id="4" name="Content Placeholder 3">
            <a:extLst>
              <a:ext uri="{FF2B5EF4-FFF2-40B4-BE49-F238E27FC236}">
                <a16:creationId xmlns:a16="http://schemas.microsoft.com/office/drawing/2014/main" id="{81FFB2E9-D258-3758-45CD-1C8B5AFC88C1}"/>
              </a:ext>
            </a:extLst>
          </p:cNvPr>
          <p:cNvSpPr>
            <a:spLocks noGrp="1"/>
          </p:cNvSpPr>
          <p:nvPr>
            <p:ph idx="1"/>
          </p:nvPr>
        </p:nvSpPr>
        <p:spPr>
          <a:xfrm>
            <a:off x="3613658" y="465796"/>
            <a:ext cx="5028475" cy="6392204"/>
          </a:xfrm>
        </p:spPr>
        <p:txBody>
          <a:bodyPr>
            <a:normAutofit fontScale="32500" lnSpcReduction="20000"/>
          </a:bodyPr>
          <a:lstStyle/>
          <a:p>
            <a:pPr marL="0" indent="0">
              <a:buNone/>
            </a:pPr>
            <a:r>
              <a:rPr lang="en-US" sz="3700" dirty="0"/>
              <a:t>Immigration New Zealand handles visas, work rights, and post-study pathways. Website: https://www.immigration.govt.nz</a:t>
            </a:r>
            <a:br>
              <a:rPr lang="en-US" sz="3700" dirty="0"/>
            </a:br>
            <a:br>
              <a:rPr lang="en-US" sz="3700" dirty="0"/>
            </a:br>
            <a:r>
              <a:rPr lang="en-US" sz="3700" b="1" dirty="0"/>
              <a:t>Nepalese Immigration Advisors &amp; Education Services:</a:t>
            </a:r>
            <a:br>
              <a:rPr lang="en-US" sz="3700" b="1" dirty="0"/>
            </a:br>
            <a:br>
              <a:rPr lang="en-US" sz="3700" dirty="0"/>
            </a:br>
            <a:r>
              <a:rPr lang="en-US" sz="3700" b="1" i="1" dirty="0"/>
              <a:t>Himalayan Immigration</a:t>
            </a:r>
            <a:br>
              <a:rPr lang="en-US" sz="3700" b="1" i="1" dirty="0"/>
            </a:br>
            <a:r>
              <a:rPr lang="en-US" sz="3700" dirty="0"/>
              <a:t>Email: info@himalayanimmigration.co.nz</a:t>
            </a:r>
            <a:br>
              <a:rPr lang="en-US" sz="3700" dirty="0"/>
            </a:br>
            <a:r>
              <a:rPr lang="en-US" sz="3700" dirty="0"/>
              <a:t>Phone: +64 9 620 0025</a:t>
            </a:r>
            <a:br>
              <a:rPr lang="en-US" sz="3700" dirty="0"/>
            </a:br>
            <a:r>
              <a:rPr lang="en-US" sz="3700" dirty="0"/>
              <a:t>Website: </a:t>
            </a:r>
            <a:r>
              <a:rPr lang="en-US" sz="3700" u="sng" dirty="0">
                <a:hlinkClick r:id="rId3"/>
              </a:rPr>
              <a:t>https://www.himalayanimmigration.co.nz</a:t>
            </a:r>
            <a:endParaRPr lang="en-NZ" sz="3700" dirty="0"/>
          </a:p>
          <a:p>
            <a:pPr marL="0" indent="0">
              <a:buNone/>
            </a:pPr>
            <a:endParaRPr lang="en-US" sz="3700" b="1" i="1" dirty="0"/>
          </a:p>
          <a:p>
            <a:pPr marL="0" indent="0">
              <a:buNone/>
            </a:pPr>
            <a:r>
              <a:rPr lang="en-US" sz="3700" b="1" i="1" dirty="0"/>
              <a:t>Grace International Education &amp; Visa Services</a:t>
            </a:r>
            <a:br>
              <a:rPr lang="en-US" sz="3700" b="1" i="1" dirty="0"/>
            </a:br>
            <a:r>
              <a:rPr lang="en-US" sz="3700" dirty="0"/>
              <a:t>Contact Person: Education &amp; Migration Advisors</a:t>
            </a:r>
            <a:br>
              <a:rPr lang="en-US" sz="3700" dirty="0"/>
            </a:br>
            <a:r>
              <a:rPr lang="en-US" sz="3700" dirty="0"/>
              <a:t>Auckland Office: Level 7, 290 Queen Street, Auckland CBD</a:t>
            </a:r>
            <a:br>
              <a:rPr lang="en-US" sz="3700" dirty="0"/>
            </a:br>
            <a:r>
              <a:rPr lang="en-US" sz="3700" dirty="0"/>
              <a:t>Phone: +64 9 300 3045</a:t>
            </a:r>
            <a:br>
              <a:rPr lang="en-US" sz="3700" dirty="0"/>
            </a:br>
            <a:r>
              <a:rPr lang="en-US" sz="3700" dirty="0"/>
              <a:t>Email: auckland@graceintlgroup.com</a:t>
            </a:r>
            <a:br>
              <a:rPr lang="en-US" sz="3700" dirty="0"/>
            </a:br>
            <a:r>
              <a:rPr lang="en-US" sz="3700" dirty="0"/>
              <a:t>Website: </a:t>
            </a:r>
            <a:r>
              <a:rPr lang="en-US" sz="3700" u="sng" dirty="0">
                <a:hlinkClick r:id="rId4"/>
              </a:rPr>
              <a:t>https://www.graceintlgroup.com</a:t>
            </a:r>
            <a:r>
              <a:rPr lang="en-US" sz="3700" dirty="0"/>
              <a:t> </a:t>
            </a:r>
            <a:br>
              <a:rPr lang="en-US" sz="3700" dirty="0"/>
            </a:br>
            <a:br>
              <a:rPr lang="en-US" sz="3700" dirty="0"/>
            </a:br>
            <a:r>
              <a:rPr lang="en-US" sz="3700" b="1" i="1" dirty="0"/>
              <a:t>Link Immigration</a:t>
            </a:r>
            <a:br>
              <a:rPr lang="en-US" sz="3700" b="1" i="1" dirty="0"/>
            </a:br>
            <a:r>
              <a:rPr lang="en-US" sz="3700" dirty="0"/>
              <a:t>Email: info@linkimmigration.co.nz</a:t>
            </a:r>
            <a:br>
              <a:rPr lang="en-US" sz="3700" dirty="0"/>
            </a:br>
            <a:r>
              <a:rPr lang="en-US" sz="3700" dirty="0"/>
              <a:t> Phone: +64 9 363 3677</a:t>
            </a:r>
            <a:br>
              <a:rPr lang="en-US" sz="3700" dirty="0"/>
            </a:br>
            <a:r>
              <a:rPr lang="en-US" sz="3700" dirty="0"/>
              <a:t>Website: </a:t>
            </a:r>
            <a:r>
              <a:rPr lang="en-US" sz="3700" u="sng" dirty="0">
                <a:hlinkClick r:id="rId5"/>
              </a:rPr>
              <a:t>https://www.linkimmigration.co.nz</a:t>
            </a:r>
            <a:r>
              <a:rPr lang="en-US" sz="3700" dirty="0"/>
              <a:t> </a:t>
            </a:r>
            <a:br>
              <a:rPr lang="en-US" sz="3700" dirty="0"/>
            </a:br>
            <a:br>
              <a:rPr lang="en-US" sz="3700" dirty="0"/>
            </a:br>
            <a:r>
              <a:rPr lang="en-US" sz="3700" b="1" i="1" dirty="0"/>
              <a:t>Whitecloud Immigration</a:t>
            </a:r>
            <a:br>
              <a:rPr lang="en-US" sz="3700" b="1" i="1" dirty="0"/>
            </a:br>
            <a:r>
              <a:rPr lang="en-US" sz="3700" dirty="0"/>
              <a:t>Email: admin@whitecloudimmigration.co.nz</a:t>
            </a:r>
            <a:br>
              <a:rPr lang="en-US" sz="3700" dirty="0"/>
            </a:br>
            <a:r>
              <a:rPr lang="en-US" sz="3700" dirty="0"/>
              <a:t>Phone: +64 9 218 9991</a:t>
            </a:r>
            <a:br>
              <a:rPr lang="en-US" sz="3700" dirty="0"/>
            </a:br>
            <a:r>
              <a:rPr lang="en-US" sz="3700" dirty="0"/>
              <a:t>Website: </a:t>
            </a:r>
            <a:r>
              <a:rPr lang="en-US" sz="3700" u="sng" dirty="0">
                <a:hlinkClick r:id="rId6"/>
              </a:rPr>
              <a:t>https://www.whitecloudimmigration.co.nz</a:t>
            </a:r>
            <a:endParaRPr lang="en-NZ" sz="3700" dirty="0"/>
          </a:p>
          <a:p>
            <a:pPr marL="0" indent="0">
              <a:buNone/>
            </a:pPr>
            <a:endParaRPr lang="en-NZ" sz="3700" b="1" i="1" dirty="0"/>
          </a:p>
          <a:p>
            <a:pPr marL="0" indent="0">
              <a:buNone/>
            </a:pPr>
            <a:r>
              <a:rPr lang="en-NZ" sz="3700" b="1" i="1" dirty="0"/>
              <a:t>Bridge Education</a:t>
            </a:r>
            <a:br>
              <a:rPr lang="en-NZ" sz="3700" b="1" i="1" dirty="0"/>
            </a:br>
            <a:r>
              <a:rPr lang="en-NZ" sz="3700" dirty="0"/>
              <a:t>Email: info@bridgeeducation.co.nz | ashok@bridgeeducation.co.nz | </a:t>
            </a:r>
            <a:r>
              <a:rPr lang="en-NZ" sz="3700" u="sng" dirty="0">
                <a:hlinkClick r:id="rId7"/>
              </a:rPr>
              <a:t>raju@bridgeeducation.co.nz</a:t>
            </a:r>
            <a:br>
              <a:rPr lang="en-NZ" sz="3700" dirty="0"/>
            </a:br>
            <a:r>
              <a:rPr lang="en-NZ" sz="3700" dirty="0"/>
              <a:t>Phone: +64 204 031 7209 | 022 375 6134</a:t>
            </a:r>
            <a:br>
              <a:rPr lang="en-NZ" sz="3700" b="1" i="1" dirty="0"/>
            </a:br>
            <a:r>
              <a:rPr lang="en-NZ" sz="3700" dirty="0"/>
              <a:t>Website: </a:t>
            </a:r>
            <a:r>
              <a:rPr lang="en-NZ" sz="3700" u="sng" dirty="0">
                <a:hlinkClick r:id="rId8"/>
              </a:rPr>
              <a:t>www.bridgeeducation.co.nz</a:t>
            </a:r>
            <a:r>
              <a:rPr lang="en-US" sz="3700" dirty="0"/>
              <a:t> </a:t>
            </a:r>
            <a:endParaRPr lang="en-NZ" sz="3700" dirty="0"/>
          </a:p>
          <a:p>
            <a:pPr marL="0" indent="0">
              <a:buNone/>
            </a:pPr>
            <a:endParaRPr lang="en-NZ" sz="3700" b="1" i="1" dirty="0"/>
          </a:p>
          <a:p>
            <a:pPr marL="0" indent="0">
              <a:buNone/>
            </a:pPr>
            <a:r>
              <a:rPr lang="en-NZ" sz="3700" b="1" i="1" dirty="0"/>
              <a:t>Access Education Network – New Zealand Office</a:t>
            </a:r>
            <a:endParaRPr lang="en-NZ" sz="3700" dirty="0"/>
          </a:p>
          <a:p>
            <a:pPr marL="0" indent="0">
              <a:buNone/>
            </a:pPr>
            <a:r>
              <a:rPr lang="en-US" sz="3700" dirty="0"/>
              <a:t>Email: </a:t>
            </a:r>
            <a:r>
              <a:rPr lang="en-US" sz="3700" dirty="0">
                <a:hlinkClick r:id="rId9"/>
              </a:rPr>
              <a:t>nz@accessedu.net</a:t>
            </a:r>
            <a:r>
              <a:rPr lang="en-US" sz="3700" dirty="0"/>
              <a:t> | Phone: +64 21 115 5865|  </a:t>
            </a:r>
            <a:br>
              <a:rPr lang="en-US" sz="3700" dirty="0"/>
            </a:br>
            <a:r>
              <a:rPr lang="en-NZ" sz="3700" dirty="0" err="1"/>
              <a:t>Webstie</a:t>
            </a:r>
            <a:r>
              <a:rPr lang="en-NZ" sz="3700" dirty="0"/>
              <a:t>: </a:t>
            </a:r>
            <a:r>
              <a:rPr lang="en-NZ" sz="3700" u="sng" dirty="0">
                <a:hlinkClick r:id="rId10"/>
              </a:rPr>
              <a:t>https://accessedu.net/offices/access-new-zealand</a:t>
            </a:r>
            <a:r>
              <a:rPr lang="en-US" sz="3700" dirty="0"/>
              <a:t>    </a:t>
            </a:r>
            <a:endParaRPr lang="en-NZ" sz="3700" dirty="0"/>
          </a:p>
          <a:p>
            <a:endParaRPr lang="en-NZ"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4293"/>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3125451"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591344"/>
            <a:ext cx="2400300" cy="5585619"/>
          </a:xfrm>
        </p:spPr>
        <p:txBody>
          <a:bodyPr>
            <a:normAutofit/>
          </a:bodyPr>
          <a:lstStyle/>
          <a:p>
            <a:r>
              <a:rPr lang="en-NZ" sz="3400">
                <a:solidFill>
                  <a:srgbClr val="FFFFFF"/>
                </a:solidFill>
              </a:rPr>
              <a:t>Nursing &amp; Professional Registration</a:t>
            </a:r>
          </a:p>
        </p:txBody>
      </p:sp>
      <p:sp>
        <p:nvSpPr>
          <p:cNvPr id="18" name="Arc 17">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a:bodyPr>
          <a:lstStyle/>
          <a:p>
            <a:pPr>
              <a:lnSpc>
                <a:spcPct val="90000"/>
              </a:lnSpc>
            </a:pPr>
            <a:r>
              <a:rPr lang="en-US" sz="3000"/>
              <a:t>Nursing Council NZ: www.nursingcouncil.org.nz | +64 4 385 9590</a:t>
            </a:r>
          </a:p>
          <a:p>
            <a:pPr>
              <a:lnSpc>
                <a:spcPct val="90000"/>
              </a:lnSpc>
            </a:pPr>
            <a:r>
              <a:rPr lang="en-US" sz="3000"/>
              <a:t>Engineering NZ: www.engineeringnz.org</a:t>
            </a:r>
          </a:p>
          <a:p>
            <a:pPr>
              <a:lnSpc>
                <a:spcPct val="90000"/>
              </a:lnSpc>
            </a:pPr>
            <a:r>
              <a:rPr lang="en-US" sz="3000"/>
              <a:t>Medical Council NZ: www.mcnz.org.nz</a:t>
            </a:r>
          </a:p>
          <a:p>
            <a:pPr>
              <a:lnSpc>
                <a:spcPct val="90000"/>
              </a:lnSpc>
            </a:pPr>
            <a:r>
              <a:rPr lang="en-US" sz="3000"/>
              <a:t>Teaching Council NZ: teachingcouncil.nz</a:t>
            </a:r>
          </a:p>
          <a:p>
            <a:pPr>
              <a:lnSpc>
                <a:spcPct val="90000"/>
              </a:lnSpc>
            </a:pPr>
            <a:r>
              <a:rPr lang="en-US" sz="3000"/>
              <a:t>Chartered Accountants ANZ: www.charteredaccountantsanz.com</a:t>
            </a:r>
          </a:p>
        </p:txBody>
      </p:sp>
      <p:pic>
        <p:nvPicPr>
          <p:cNvPr id="4" name="Picture 3" descr="A logo of a mountain range&#10;&#10;AI-generated content may be incorrect.">
            <a:extLst>
              <a:ext uri="{FF2B5EF4-FFF2-40B4-BE49-F238E27FC236}">
                <a16:creationId xmlns:a16="http://schemas.microsoft.com/office/drawing/2014/main" id="{2274FA5F-F68E-19C7-9752-E33402BF6256}"/>
              </a:ext>
            </a:extLst>
          </p:cNvPr>
          <p:cNvPicPr>
            <a:picLocks noChangeAspect="1"/>
          </p:cNvPicPr>
          <p:nvPr/>
        </p:nvPicPr>
        <p:blipFill>
          <a:blip r:embed="rId2"/>
          <a:srcRect l="3039" r="5184" b="1"/>
          <a:stretch>
            <a:fillRect/>
          </a:stretch>
        </p:blipFill>
        <p:spPr>
          <a:xfrm>
            <a:off x="8039877" y="128339"/>
            <a:ext cx="995287" cy="1095406"/>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4293"/>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3125451"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405C91-EBFC-0439-589A-529A2714F2DF}"/>
              </a:ext>
            </a:extLst>
          </p:cNvPr>
          <p:cNvSpPr>
            <a:spLocks noGrp="1"/>
          </p:cNvSpPr>
          <p:nvPr>
            <p:ph type="title"/>
          </p:nvPr>
        </p:nvSpPr>
        <p:spPr>
          <a:xfrm>
            <a:off x="515125" y="591344"/>
            <a:ext cx="2400300" cy="5585619"/>
          </a:xfrm>
        </p:spPr>
        <p:txBody>
          <a:bodyPr>
            <a:normAutofit/>
          </a:bodyPr>
          <a:lstStyle/>
          <a:p>
            <a:r>
              <a:rPr lang="en-US" sz="3400" b="1">
                <a:solidFill>
                  <a:srgbClr val="FFFFFF"/>
                </a:solidFill>
              </a:rPr>
              <a:t>Nepali Community &amp; Sports Groups</a:t>
            </a:r>
            <a:br>
              <a:rPr lang="en-NZ" sz="3400" b="1">
                <a:solidFill>
                  <a:srgbClr val="FFFFFF"/>
                </a:solidFill>
              </a:rPr>
            </a:br>
            <a:endParaRPr lang="en-NZ" sz="3400">
              <a:solidFill>
                <a:srgbClr val="FFFFFF"/>
              </a:solidFill>
            </a:endParaRPr>
          </a:p>
        </p:txBody>
      </p:sp>
      <p:sp>
        <p:nvSpPr>
          <p:cNvPr id="23" name="Arc 2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D524304-1475-B852-7DC8-D7DB88A77A9E}"/>
              </a:ext>
            </a:extLst>
          </p:cNvPr>
          <p:cNvSpPr>
            <a:spLocks noGrp="1"/>
          </p:cNvSpPr>
          <p:nvPr>
            <p:ph idx="1"/>
          </p:nvPr>
        </p:nvSpPr>
        <p:spPr>
          <a:xfrm>
            <a:off x="3335481" y="591344"/>
            <a:ext cx="5179868" cy="5585619"/>
          </a:xfrm>
        </p:spPr>
        <p:txBody>
          <a:bodyPr anchor="ctr">
            <a:normAutofit/>
          </a:bodyPr>
          <a:lstStyle/>
          <a:p>
            <a:pPr marL="0" indent="0">
              <a:lnSpc>
                <a:spcPct val="90000"/>
              </a:lnSpc>
              <a:buNone/>
            </a:pPr>
            <a:r>
              <a:rPr lang="en-US" sz="2000" dirty="0"/>
              <a:t>Auckland: NZ Nepal Society, Hamro Ekata, New Zealand Cultural Centre, New Zealand Nepal Association, </a:t>
            </a:r>
            <a:r>
              <a:rPr lang="en-US" sz="2000" dirty="0" err="1"/>
              <a:t>Khukuri</a:t>
            </a:r>
            <a:r>
              <a:rPr lang="en-US" sz="2000" dirty="0"/>
              <a:t> FC, Nepal Rhino Cricket Club, Gorkha FC</a:t>
            </a:r>
            <a:br>
              <a:rPr lang="en-US" sz="2000" dirty="0"/>
            </a:br>
            <a:r>
              <a:rPr lang="en-US" sz="2000" dirty="0"/>
              <a:t>Hamilton: Waikato Friendship Society, Gorkhali FC, Himalayan FC</a:t>
            </a:r>
            <a:br>
              <a:rPr lang="en-US" sz="2000" dirty="0"/>
            </a:br>
            <a:r>
              <a:rPr lang="en-US" sz="2000" dirty="0"/>
              <a:t>Tauranga: NABOP, </a:t>
            </a:r>
            <a:r>
              <a:rPr lang="en-US" sz="2000" dirty="0" err="1"/>
              <a:t>Danphe</a:t>
            </a:r>
            <a:r>
              <a:rPr lang="en-US" sz="2000" dirty="0"/>
              <a:t> Cricket Club</a:t>
            </a:r>
            <a:br>
              <a:rPr lang="en-US" sz="2000" dirty="0"/>
            </a:br>
            <a:r>
              <a:rPr lang="en-US" sz="2000" dirty="0"/>
              <a:t>Wellington: Nepalese Society of Wellington</a:t>
            </a:r>
            <a:br>
              <a:rPr lang="en-US" sz="2000" dirty="0"/>
            </a:br>
            <a:r>
              <a:rPr lang="en-US" sz="2000" dirty="0"/>
              <a:t>Christchurch: NNZFSC (nnzfs08@gmail.com), Canterbury Nepalese Society, Mid Canterbury Society, Tamang Society, Nepal United FC &amp; CC</a:t>
            </a:r>
            <a:br>
              <a:rPr lang="en-US" sz="2000" dirty="0"/>
            </a:br>
            <a:r>
              <a:rPr lang="en-US" sz="2000" dirty="0"/>
              <a:t>Queenstown: Nepalese Society, </a:t>
            </a:r>
            <a:r>
              <a:rPr lang="en-US" sz="2000" dirty="0" err="1"/>
              <a:t>Simrik</a:t>
            </a:r>
            <a:r>
              <a:rPr lang="en-US" sz="2000" dirty="0"/>
              <a:t> United FC, Rhinos Cricket Club</a:t>
            </a:r>
            <a:br>
              <a:rPr lang="en-US" sz="2000" dirty="0"/>
            </a:br>
            <a:r>
              <a:rPr lang="en-US" sz="2000" dirty="0"/>
              <a:t>Wanaka: Wanaka Nepalese Society</a:t>
            </a:r>
            <a:br>
              <a:rPr lang="en-US" sz="2000" dirty="0"/>
            </a:br>
            <a:r>
              <a:rPr lang="en-US" sz="2000" dirty="0"/>
              <a:t>Invercargill: Southland Nepalese Society, Magar Community, Gurkhas FC</a:t>
            </a:r>
            <a:br>
              <a:rPr lang="en-US" sz="2000" dirty="0"/>
            </a:br>
            <a:r>
              <a:rPr lang="en-US" sz="2000" dirty="0"/>
              <a:t>Nelson: Nepali </a:t>
            </a:r>
            <a:r>
              <a:rPr lang="en-US" sz="2000" dirty="0" err="1"/>
              <a:t>Pariwar</a:t>
            </a:r>
            <a:r>
              <a:rPr lang="en-US" sz="2000" dirty="0"/>
              <a:t> NZ, Nelson Nepalese Community, Nelson Football</a:t>
            </a:r>
            <a:br>
              <a:rPr lang="en-US" sz="2000" dirty="0"/>
            </a:br>
            <a:endParaRPr lang="en-NZ" sz="2000" dirty="0"/>
          </a:p>
          <a:p>
            <a:pPr>
              <a:lnSpc>
                <a:spcPct val="90000"/>
              </a:lnSpc>
            </a:pPr>
            <a:endParaRPr lang="en-NZ" sz="2000" dirty="0"/>
          </a:p>
        </p:txBody>
      </p:sp>
      <p:pic>
        <p:nvPicPr>
          <p:cNvPr id="4" name="Picture 3" descr="A logo of a mountain range&#10;&#10;AI-generated content may be incorrect.">
            <a:extLst>
              <a:ext uri="{FF2B5EF4-FFF2-40B4-BE49-F238E27FC236}">
                <a16:creationId xmlns:a16="http://schemas.microsoft.com/office/drawing/2014/main" id="{BE79CE35-9B86-3C9F-823E-AFA833A72836}"/>
              </a:ext>
            </a:extLst>
          </p:cNvPr>
          <p:cNvPicPr>
            <a:picLocks noChangeAspect="1"/>
          </p:cNvPicPr>
          <p:nvPr/>
        </p:nvPicPr>
        <p:blipFill>
          <a:blip r:embed="rId2"/>
          <a:srcRect l="3039" r="5184" b="1"/>
          <a:stretch>
            <a:fillRect/>
          </a:stretch>
        </p:blipFill>
        <p:spPr>
          <a:xfrm>
            <a:off x="8299879" y="-4"/>
            <a:ext cx="844121" cy="929034"/>
          </a:xfrm>
          <a:prstGeom prst="rect">
            <a:avLst/>
          </a:prstGeom>
        </p:spPr>
      </p:pic>
    </p:spTree>
    <p:extLst>
      <p:ext uri="{BB962C8B-B14F-4D97-AF65-F5344CB8AC3E}">
        <p14:creationId xmlns:p14="http://schemas.microsoft.com/office/powerpoint/2010/main" val="1080682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4293"/>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3125451"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E4D057C-E702-036B-9B71-280D99C996AC}"/>
              </a:ext>
            </a:extLst>
          </p:cNvPr>
          <p:cNvSpPr>
            <a:spLocks noGrp="1"/>
          </p:cNvSpPr>
          <p:nvPr>
            <p:ph type="title"/>
          </p:nvPr>
        </p:nvSpPr>
        <p:spPr>
          <a:xfrm>
            <a:off x="515125" y="591344"/>
            <a:ext cx="2400300" cy="5585619"/>
          </a:xfrm>
        </p:spPr>
        <p:txBody>
          <a:bodyPr>
            <a:normAutofit/>
          </a:bodyPr>
          <a:lstStyle/>
          <a:p>
            <a:r>
              <a:rPr lang="en-US" sz="3700" b="1" dirty="0">
                <a:solidFill>
                  <a:srgbClr val="FFFFFF"/>
                </a:solidFill>
              </a:rPr>
              <a:t>Nepali Consulate Office (Auckland)</a:t>
            </a:r>
            <a:br>
              <a:rPr lang="en-NZ" sz="3700" b="1" dirty="0">
                <a:solidFill>
                  <a:srgbClr val="FFFFFF"/>
                </a:solidFill>
              </a:rPr>
            </a:br>
            <a:endParaRPr lang="en-NZ" sz="3700" dirty="0">
              <a:solidFill>
                <a:srgbClr val="FFFFFF"/>
              </a:solidFill>
            </a:endParaRPr>
          </a:p>
        </p:txBody>
      </p:sp>
      <p:sp>
        <p:nvSpPr>
          <p:cNvPr id="34" name="Arc 3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34FD0F7-490C-1676-3BCB-D03C335A6F4A}"/>
              </a:ext>
            </a:extLst>
          </p:cNvPr>
          <p:cNvSpPr>
            <a:spLocks noGrp="1"/>
          </p:cNvSpPr>
          <p:nvPr>
            <p:ph idx="1"/>
          </p:nvPr>
        </p:nvSpPr>
        <p:spPr>
          <a:xfrm>
            <a:off x="3335480" y="1223745"/>
            <a:ext cx="5699683" cy="4953218"/>
          </a:xfrm>
        </p:spPr>
        <p:txBody>
          <a:bodyPr anchor="ctr">
            <a:normAutofit/>
          </a:bodyPr>
          <a:lstStyle/>
          <a:p>
            <a:pPr marL="0" indent="0">
              <a:lnSpc>
                <a:spcPct val="90000"/>
              </a:lnSpc>
              <a:buNone/>
            </a:pPr>
            <a:r>
              <a:rPr lang="en-US" sz="2500"/>
              <a:t>For passport renewals, notary services, and other document verification.</a:t>
            </a:r>
            <a:br>
              <a:rPr lang="en-US" sz="2500"/>
            </a:br>
            <a:br>
              <a:rPr lang="en-US" sz="2500"/>
            </a:br>
            <a:r>
              <a:rPr lang="en-US" sz="2500" b="1"/>
              <a:t>Consulate of Nepal </a:t>
            </a:r>
          </a:p>
          <a:p>
            <a:pPr marL="0" indent="0">
              <a:lnSpc>
                <a:spcPct val="90000"/>
              </a:lnSpc>
              <a:buNone/>
            </a:pPr>
            <a:endParaRPr lang="en-US" sz="2500" b="1"/>
          </a:p>
          <a:p>
            <a:pPr marL="0" indent="0">
              <a:lnSpc>
                <a:spcPct val="90000"/>
              </a:lnSpc>
              <a:buNone/>
            </a:pPr>
            <a:r>
              <a:rPr lang="en-US" sz="2500"/>
              <a:t>Email:info@nepalconsulateauckland.co.nz</a:t>
            </a:r>
          </a:p>
          <a:p>
            <a:pPr marL="0" indent="0">
              <a:lnSpc>
                <a:spcPct val="90000"/>
              </a:lnSpc>
              <a:buNone/>
            </a:pPr>
            <a:br>
              <a:rPr lang="en-US" sz="2500"/>
            </a:br>
            <a:r>
              <a:rPr lang="en-US" sz="2500"/>
              <a:t>Phone: +64 27 290 8036</a:t>
            </a:r>
          </a:p>
          <a:p>
            <a:pPr marL="0" indent="0">
              <a:lnSpc>
                <a:spcPct val="90000"/>
              </a:lnSpc>
              <a:buNone/>
            </a:pPr>
            <a:br>
              <a:rPr lang="en-US" sz="2500"/>
            </a:br>
            <a:r>
              <a:rPr lang="en-US" sz="2500">
                <a:hlinkClick r:id="rId2"/>
              </a:rPr>
              <a:t>https://nepalconsulateauckland.co.nz</a:t>
            </a:r>
            <a:endParaRPr lang="en-US" sz="2500"/>
          </a:p>
          <a:p>
            <a:pPr marL="0" indent="0">
              <a:lnSpc>
                <a:spcPct val="90000"/>
              </a:lnSpc>
              <a:buNone/>
            </a:pPr>
            <a:br>
              <a:rPr lang="en-US" sz="2500"/>
            </a:br>
            <a:r>
              <a:rPr lang="en-US" sz="2500"/>
              <a:t>Address: Level 1, 45 O’Rorke Road, Penrose, Auckland</a:t>
            </a:r>
            <a:endParaRPr lang="en-NZ" sz="2500"/>
          </a:p>
          <a:p>
            <a:pPr>
              <a:lnSpc>
                <a:spcPct val="90000"/>
              </a:lnSpc>
            </a:pPr>
            <a:endParaRPr lang="en-NZ" sz="2500" dirty="0"/>
          </a:p>
        </p:txBody>
      </p:sp>
      <p:pic>
        <p:nvPicPr>
          <p:cNvPr id="4" name="Picture 3" descr="A logo of a mountain range&#10;&#10;AI-generated content may be incorrect.">
            <a:extLst>
              <a:ext uri="{FF2B5EF4-FFF2-40B4-BE49-F238E27FC236}">
                <a16:creationId xmlns:a16="http://schemas.microsoft.com/office/drawing/2014/main" id="{A8317FE2-8E3A-22DE-0D9A-C10A7B7063C8}"/>
              </a:ext>
            </a:extLst>
          </p:cNvPr>
          <p:cNvPicPr>
            <a:picLocks noChangeAspect="1"/>
          </p:cNvPicPr>
          <p:nvPr/>
        </p:nvPicPr>
        <p:blipFill>
          <a:blip r:embed="rId3"/>
          <a:srcRect l="3039" r="5184" b="1"/>
          <a:stretch>
            <a:fillRect/>
          </a:stretch>
        </p:blipFill>
        <p:spPr>
          <a:xfrm>
            <a:off x="8039877" y="128339"/>
            <a:ext cx="995287" cy="1095406"/>
          </a:xfrm>
          <a:prstGeom prst="rect">
            <a:avLst/>
          </a:prstGeom>
        </p:spPr>
      </p:pic>
    </p:spTree>
    <p:extLst>
      <p:ext uri="{BB962C8B-B14F-4D97-AF65-F5344CB8AC3E}">
        <p14:creationId xmlns:p14="http://schemas.microsoft.com/office/powerpoint/2010/main" val="897966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4293"/>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3125451"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543E4D-3CF7-86C2-5FE1-3FFFA7C9609B}"/>
              </a:ext>
            </a:extLst>
          </p:cNvPr>
          <p:cNvSpPr>
            <a:spLocks noGrp="1"/>
          </p:cNvSpPr>
          <p:nvPr>
            <p:ph type="title"/>
          </p:nvPr>
        </p:nvSpPr>
        <p:spPr>
          <a:xfrm>
            <a:off x="515125" y="591344"/>
            <a:ext cx="2400300" cy="5585619"/>
          </a:xfrm>
        </p:spPr>
        <p:txBody>
          <a:bodyPr>
            <a:normAutofit/>
          </a:bodyPr>
          <a:lstStyle/>
          <a:p>
            <a:r>
              <a:rPr lang="en-US" sz="3700" b="1">
                <a:solidFill>
                  <a:srgbClr val="FFFFFF"/>
                </a:solidFill>
              </a:rPr>
              <a:t>Insurance Companies</a:t>
            </a:r>
            <a:br>
              <a:rPr lang="en-NZ" sz="3700" b="1">
                <a:solidFill>
                  <a:srgbClr val="FFFFFF"/>
                </a:solidFill>
              </a:rPr>
            </a:br>
            <a:endParaRPr lang="en-NZ" sz="3700">
              <a:solidFill>
                <a:srgbClr val="FFFFFF"/>
              </a:solidFill>
            </a:endParaRPr>
          </a:p>
        </p:txBody>
      </p:sp>
      <p:sp>
        <p:nvSpPr>
          <p:cNvPr id="23" name="Arc 2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5DB2DE3-3DFD-444D-4FB8-9859A172C6CE}"/>
              </a:ext>
            </a:extLst>
          </p:cNvPr>
          <p:cNvSpPr>
            <a:spLocks noGrp="1"/>
          </p:cNvSpPr>
          <p:nvPr>
            <p:ph idx="1"/>
          </p:nvPr>
        </p:nvSpPr>
        <p:spPr>
          <a:xfrm>
            <a:off x="3335481" y="591344"/>
            <a:ext cx="5179868" cy="5585619"/>
          </a:xfrm>
        </p:spPr>
        <p:txBody>
          <a:bodyPr anchor="ctr">
            <a:normAutofit/>
          </a:bodyPr>
          <a:lstStyle/>
          <a:p>
            <a:pPr marL="0" indent="0">
              <a:lnSpc>
                <a:spcPct val="90000"/>
              </a:lnSpc>
              <a:buNone/>
            </a:pPr>
            <a:r>
              <a:rPr lang="en-US" sz="1500" dirty="0"/>
              <a:t>All international students in New Zealand must have valid medical and travel insurance. Below are some recommended insurance providers:</a:t>
            </a:r>
            <a:endParaRPr lang="en-NZ" sz="1500" dirty="0"/>
          </a:p>
          <a:p>
            <a:pPr>
              <a:lnSpc>
                <a:spcPct val="90000"/>
              </a:lnSpc>
            </a:pPr>
            <a:r>
              <a:rPr lang="en-US" sz="1500" dirty="0" err="1"/>
              <a:t>OrbitProtect</a:t>
            </a:r>
            <a:br>
              <a:rPr lang="en-US" sz="1500" dirty="0"/>
            </a:br>
            <a:r>
              <a:rPr lang="en-US" sz="1500" dirty="0"/>
              <a:t>Website: www.orbitprotect.com</a:t>
            </a:r>
            <a:br>
              <a:rPr lang="en-US" sz="1500" dirty="0"/>
            </a:br>
            <a:r>
              <a:rPr lang="en-US" sz="1500" dirty="0"/>
              <a:t>Phone: 0800 478 833</a:t>
            </a:r>
            <a:br>
              <a:rPr lang="en-US" sz="1500" dirty="0"/>
            </a:br>
            <a:r>
              <a:rPr lang="en-US" sz="1500" dirty="0"/>
              <a:t>Email: service@orbitprotect.com</a:t>
            </a:r>
            <a:br>
              <a:rPr lang="en-US" sz="1500" dirty="0"/>
            </a:br>
            <a:endParaRPr lang="en-NZ" sz="1500" dirty="0"/>
          </a:p>
          <a:p>
            <a:pPr>
              <a:lnSpc>
                <a:spcPct val="90000"/>
              </a:lnSpc>
            </a:pPr>
            <a:r>
              <a:rPr lang="en-US" sz="1500" dirty="0"/>
              <a:t>Southern Cross Travel Insurance</a:t>
            </a:r>
            <a:br>
              <a:rPr lang="en-US" sz="1500" dirty="0"/>
            </a:br>
            <a:r>
              <a:rPr lang="en-US" sz="1500" dirty="0"/>
              <a:t>Website: www.scti.co.nz</a:t>
            </a:r>
            <a:br>
              <a:rPr lang="en-US" sz="1500" dirty="0"/>
            </a:br>
            <a:r>
              <a:rPr lang="en-US" sz="1500" dirty="0"/>
              <a:t>Phone: 0800 800 571</a:t>
            </a:r>
            <a:br>
              <a:rPr lang="en-US" sz="1500" dirty="0"/>
            </a:br>
            <a:r>
              <a:rPr lang="en-US" sz="1500" dirty="0"/>
              <a:t>Email: info@scti.co.nz</a:t>
            </a:r>
            <a:br>
              <a:rPr lang="en-US" sz="1500" dirty="0"/>
            </a:br>
            <a:endParaRPr lang="en-NZ" sz="1500" dirty="0"/>
          </a:p>
          <a:p>
            <a:pPr>
              <a:lnSpc>
                <a:spcPct val="90000"/>
              </a:lnSpc>
            </a:pPr>
            <a:r>
              <a:rPr lang="en-US" sz="1500" dirty="0"/>
              <a:t>Allianz Partners</a:t>
            </a:r>
            <a:br>
              <a:rPr lang="en-US" sz="1500" dirty="0"/>
            </a:br>
            <a:r>
              <a:rPr lang="en-US" sz="1500" dirty="0"/>
              <a:t>Website: www.allianzpartners.co.nz</a:t>
            </a:r>
            <a:br>
              <a:rPr lang="en-US" sz="1500" dirty="0"/>
            </a:br>
            <a:r>
              <a:rPr lang="en-US" sz="1500" dirty="0"/>
              <a:t>Phone: 0800 800 048</a:t>
            </a:r>
            <a:br>
              <a:rPr lang="en-US" sz="1500" dirty="0"/>
            </a:br>
            <a:r>
              <a:rPr lang="en-US" sz="1500" dirty="0"/>
              <a:t>Email: students@allianz-assistance.co.nz</a:t>
            </a:r>
            <a:br>
              <a:rPr lang="en-US" sz="1500" dirty="0"/>
            </a:br>
            <a:endParaRPr lang="en-NZ" sz="1500" dirty="0"/>
          </a:p>
          <a:p>
            <a:pPr>
              <a:lnSpc>
                <a:spcPct val="90000"/>
              </a:lnSpc>
            </a:pPr>
            <a:r>
              <a:rPr lang="en-US" sz="1500" dirty="0"/>
              <a:t>Uni-Care</a:t>
            </a:r>
            <a:br>
              <a:rPr lang="en-US" sz="1500" dirty="0"/>
            </a:br>
            <a:r>
              <a:rPr lang="en-US" sz="1500" dirty="0"/>
              <a:t>Website: www.uni-care.org</a:t>
            </a:r>
            <a:br>
              <a:rPr lang="en-US" sz="1500" dirty="0"/>
            </a:br>
            <a:r>
              <a:rPr lang="en-US" sz="1500" dirty="0"/>
              <a:t>Phone: +64 9 377 7599</a:t>
            </a:r>
            <a:br>
              <a:rPr lang="en-US" sz="1500" dirty="0"/>
            </a:br>
            <a:r>
              <a:rPr lang="en-US" sz="1500" dirty="0"/>
              <a:t>Email: </a:t>
            </a:r>
            <a:r>
              <a:rPr lang="en-US" sz="1500" dirty="0">
                <a:hlinkClick r:id="rId2"/>
              </a:rPr>
              <a:t>enquiries@uni-care.org</a:t>
            </a:r>
            <a:endParaRPr lang="en-US" sz="1500" dirty="0"/>
          </a:p>
          <a:p>
            <a:pPr>
              <a:lnSpc>
                <a:spcPct val="90000"/>
              </a:lnSpc>
            </a:pPr>
            <a:endParaRPr lang="en-US" sz="1500" dirty="0"/>
          </a:p>
          <a:p>
            <a:pPr>
              <a:lnSpc>
                <a:spcPct val="90000"/>
              </a:lnSpc>
            </a:pPr>
            <a:r>
              <a:rPr lang="en-US" sz="1500" dirty="0"/>
              <a:t>It is recommended to get Insurance before you arrive </a:t>
            </a:r>
            <a:br>
              <a:rPr lang="en-US" sz="1500" dirty="0"/>
            </a:br>
            <a:endParaRPr lang="en-NZ" sz="1500" dirty="0"/>
          </a:p>
        </p:txBody>
      </p:sp>
      <p:pic>
        <p:nvPicPr>
          <p:cNvPr id="4" name="Picture 3" descr="A logo of a mountain range&#10;&#10;AI-generated content may be incorrect.">
            <a:extLst>
              <a:ext uri="{FF2B5EF4-FFF2-40B4-BE49-F238E27FC236}">
                <a16:creationId xmlns:a16="http://schemas.microsoft.com/office/drawing/2014/main" id="{30176B62-A97B-CC96-E8A9-D27C6A39101B}"/>
              </a:ext>
            </a:extLst>
          </p:cNvPr>
          <p:cNvPicPr>
            <a:picLocks noChangeAspect="1"/>
          </p:cNvPicPr>
          <p:nvPr/>
        </p:nvPicPr>
        <p:blipFill>
          <a:blip r:embed="rId3"/>
          <a:srcRect l="3039" r="5184" b="1"/>
          <a:stretch>
            <a:fillRect/>
          </a:stretch>
        </p:blipFill>
        <p:spPr>
          <a:xfrm>
            <a:off x="8105193" y="95681"/>
            <a:ext cx="995287" cy="1095406"/>
          </a:xfrm>
          <a:prstGeom prst="rect">
            <a:avLst/>
          </a:prstGeom>
        </p:spPr>
      </p:pic>
    </p:spTree>
    <p:extLst>
      <p:ext uri="{BB962C8B-B14F-4D97-AF65-F5344CB8AC3E}">
        <p14:creationId xmlns:p14="http://schemas.microsoft.com/office/powerpoint/2010/main" val="2002112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CBABE7-076F-90FF-6795-7779622C943D}"/>
              </a:ext>
            </a:extLst>
          </p:cNvPr>
          <p:cNvSpPr>
            <a:spLocks noGrp="1"/>
          </p:cNvSpPr>
          <p:nvPr>
            <p:ph type="title"/>
          </p:nvPr>
        </p:nvSpPr>
        <p:spPr>
          <a:xfrm>
            <a:off x="515125" y="1153572"/>
            <a:ext cx="2400300" cy="4461163"/>
          </a:xfrm>
        </p:spPr>
        <p:txBody>
          <a:bodyPr vert="horz" lIns="91440" tIns="45720" rIns="91440" bIns="45720" rtlCol="0" anchor="ctr">
            <a:normAutofit/>
          </a:bodyPr>
          <a:lstStyle/>
          <a:p>
            <a:pPr algn="l" defTabSz="914400">
              <a:lnSpc>
                <a:spcPct val="90000"/>
              </a:lnSpc>
            </a:pPr>
            <a:r>
              <a:rPr lang="en-US" sz="3700" b="1" kern="1200" dirty="0">
                <a:solidFill>
                  <a:srgbClr val="FFFFFF"/>
                </a:solidFill>
                <a:latin typeface="+mj-lt"/>
                <a:ea typeface="+mj-ea"/>
                <a:cs typeface="+mj-cs"/>
              </a:rPr>
              <a:t>Verifying NZQA-Registered Education Institutes</a:t>
            </a:r>
          </a:p>
        </p:txBody>
      </p:sp>
      <p:sp>
        <p:nvSpPr>
          <p:cNvPr id="19" name="Arc 18">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1" name="TextBox 10">
            <a:extLst>
              <a:ext uri="{FF2B5EF4-FFF2-40B4-BE49-F238E27FC236}">
                <a16:creationId xmlns:a16="http://schemas.microsoft.com/office/drawing/2014/main" id="{CB262922-13FB-3DEF-7E20-EBB312116694}"/>
              </a:ext>
            </a:extLst>
          </p:cNvPr>
          <p:cNvSpPr txBox="1"/>
          <p:nvPr/>
        </p:nvSpPr>
        <p:spPr>
          <a:xfrm>
            <a:off x="2915425" y="242190"/>
            <a:ext cx="2955888" cy="2755754"/>
          </a:xfrm>
          <a:prstGeom prst="rect">
            <a:avLst/>
          </a:prstGeom>
          <a:noFill/>
        </p:spPr>
        <p:txBody>
          <a:bodyPr wrap="square">
            <a:spAutoFit/>
          </a:bodyPr>
          <a:lstStyle/>
          <a:p>
            <a:pPr marL="228600">
              <a:lnSpc>
                <a:spcPct val="115000"/>
              </a:lnSpc>
              <a:spcAft>
                <a:spcPts val="1000"/>
              </a:spcAft>
              <a:buNone/>
            </a:pPr>
            <a:r>
              <a:rPr lang="en-NZ" sz="1200" b="1" dirty="0">
                <a:effectLst/>
                <a:latin typeface="Times New Roman" panose="02020603050405020304" pitchFamily="18" charset="0"/>
                <a:ea typeface="MS Mincho" panose="02020609040205080304" pitchFamily="49" charset="-128"/>
                <a:cs typeface="Times New Roman" panose="02020603050405020304" pitchFamily="18" charset="0"/>
              </a:rPr>
              <a:t>Check your education institute at the </a:t>
            </a:r>
            <a:r>
              <a:rPr lang="en-NZ" sz="1200" b="1">
                <a:effectLst/>
                <a:latin typeface="Times New Roman" panose="02020603050405020304" pitchFamily="18" charset="0"/>
                <a:ea typeface="MS Mincho" panose="02020609040205080304" pitchFamily="49" charset="-128"/>
                <a:cs typeface="Times New Roman" panose="02020603050405020304" pitchFamily="18" charset="0"/>
              </a:rPr>
              <a:t>NZQA Registration</a:t>
            </a:r>
            <a:endParaRPr lang="en-NZ" sz="1200" b="1" dirty="0">
              <a:effectLst/>
              <a:latin typeface="Cambria" panose="02040503050406030204" pitchFamily="18" charset="0"/>
              <a:ea typeface="MS Mincho" panose="02020609040205080304" pitchFamily="49" charset="-128"/>
              <a:cs typeface="Times New Roman" panose="02020603050405020304" pitchFamily="18" charset="0"/>
            </a:endParaRPr>
          </a:p>
          <a:p>
            <a:pPr marL="228600">
              <a:lnSpc>
                <a:spcPct val="115000"/>
              </a:lnSpc>
              <a:spcAft>
                <a:spcPts val="1000"/>
              </a:spcAft>
              <a:buNone/>
            </a:pPr>
            <a:r>
              <a:rPr lang="en-NZ" sz="1200" dirty="0">
                <a:effectLst/>
                <a:latin typeface="Segoe UI Emoji" panose="020B0502040204020203" pitchFamily="34" charset="0"/>
                <a:ea typeface="MS Mincho" panose="02020609040205080304" pitchFamily="49" charset="-128"/>
                <a:cs typeface="Segoe UI Emoji" panose="020B0502040204020203" pitchFamily="34" charset="0"/>
              </a:rPr>
              <a:t>✅</a:t>
            </a:r>
            <a:r>
              <a:rPr lang="en-NZ" sz="1200" dirty="0">
                <a:effectLst/>
                <a:latin typeface="Times New Roman" panose="02020603050405020304" pitchFamily="18" charset="0"/>
                <a:ea typeface="MS Mincho" panose="02020609040205080304" pitchFamily="49" charset="-128"/>
                <a:cs typeface="Times New Roman" panose="02020603050405020304" pitchFamily="18" charset="0"/>
              </a:rPr>
              <a:t> Why Check NZQA?</a:t>
            </a:r>
            <a:endParaRPr lang="en-NZ" sz="1200" dirty="0">
              <a:effectLst/>
              <a:latin typeface="Cambria" panose="02040503050406030204" pitchFamily="18" charset="0"/>
              <a:ea typeface="MS Mincho" panose="02020609040205080304" pitchFamily="49" charset="-128"/>
              <a:cs typeface="Times New Roman" panose="02020603050405020304" pitchFamily="18" charset="0"/>
            </a:endParaRPr>
          </a:p>
          <a:p>
            <a:pPr lvl="0">
              <a:lnSpc>
                <a:spcPct val="115000"/>
              </a:lnSpc>
              <a:spcAft>
                <a:spcPts val="1000"/>
              </a:spcAft>
              <a:buSzPts val="1000"/>
              <a:tabLst>
                <a:tab pos="457200" algn="l"/>
              </a:tabLst>
            </a:pPr>
            <a:r>
              <a:rPr lang="en-NZ" sz="1200" dirty="0">
                <a:effectLst/>
                <a:latin typeface="Times New Roman" panose="02020603050405020304" pitchFamily="18" charset="0"/>
                <a:ea typeface="MS Mincho" panose="02020609040205080304" pitchFamily="49" charset="-128"/>
                <a:cs typeface="Times New Roman" panose="02020603050405020304" pitchFamily="18" charset="0"/>
              </a:rPr>
              <a:t>Ensures your provider is registered and accredited.</a:t>
            </a:r>
            <a:endParaRPr lang="en-NZ" sz="1200" dirty="0">
              <a:effectLst/>
              <a:latin typeface="Cambria" panose="02040503050406030204" pitchFamily="18" charset="0"/>
              <a:ea typeface="MS Mincho" panose="02020609040205080304" pitchFamily="49" charset="-128"/>
              <a:cs typeface="Times New Roman" panose="02020603050405020304" pitchFamily="18" charset="0"/>
            </a:endParaRPr>
          </a:p>
          <a:p>
            <a:pPr marL="228600">
              <a:lnSpc>
                <a:spcPct val="115000"/>
              </a:lnSpc>
              <a:spcAft>
                <a:spcPts val="1000"/>
              </a:spcAft>
            </a:pPr>
            <a:r>
              <a:rPr lang="en-NZ" sz="1200" dirty="0">
                <a:effectLst/>
                <a:latin typeface="Segoe UI Emoji" panose="020B0502040204020203" pitchFamily="34" charset="0"/>
                <a:ea typeface="MS Mincho" panose="02020609040205080304" pitchFamily="49" charset="-128"/>
                <a:cs typeface="Segoe UI Emoji" panose="020B0502040204020203" pitchFamily="34" charset="0"/>
              </a:rPr>
              <a:t>📞</a:t>
            </a:r>
            <a:r>
              <a:rPr lang="en-NZ" sz="1200" dirty="0">
                <a:effectLst/>
                <a:latin typeface="Times New Roman" panose="02020603050405020304" pitchFamily="18" charset="0"/>
                <a:ea typeface="MS Mincho" panose="02020609040205080304" pitchFamily="49" charset="-128"/>
                <a:cs typeface="Times New Roman" panose="02020603050405020304" pitchFamily="18" charset="0"/>
              </a:rPr>
              <a:t> Contact NZQA:</a:t>
            </a:r>
            <a:endParaRPr lang="en-NZ" sz="1200" dirty="0">
              <a:effectLst/>
              <a:latin typeface="Cambria" panose="02040503050406030204" pitchFamily="18" charset="0"/>
              <a:ea typeface="MS Mincho" panose="02020609040205080304" pitchFamily="49" charset="-128"/>
              <a:cs typeface="Times New Roman" panose="02020603050405020304" pitchFamily="18" charset="0"/>
            </a:endParaRPr>
          </a:p>
          <a:p>
            <a:pPr marL="457200">
              <a:lnSpc>
                <a:spcPct val="115000"/>
              </a:lnSpc>
              <a:spcAft>
                <a:spcPts val="1000"/>
              </a:spcAft>
            </a:pPr>
            <a:r>
              <a:rPr lang="en-NZ" sz="1200" dirty="0">
                <a:effectLst/>
                <a:latin typeface="Times New Roman" panose="02020603050405020304" pitchFamily="18" charset="0"/>
                <a:ea typeface="MS Mincho" panose="02020609040205080304" pitchFamily="49" charset="-128"/>
                <a:cs typeface="Times New Roman" panose="02020603050405020304" pitchFamily="18" charset="0"/>
              </a:rPr>
              <a:t>Intl: +64 4 463 3000</a:t>
            </a:r>
            <a:endParaRPr lang="en-NZ" sz="1200" dirty="0">
              <a:effectLst/>
              <a:latin typeface="Cambria" panose="02040503050406030204" pitchFamily="18" charset="0"/>
              <a:ea typeface="MS Mincho" panose="02020609040205080304" pitchFamily="49" charset="-128"/>
              <a:cs typeface="Times New Roman" panose="02020603050405020304" pitchFamily="18" charset="0"/>
            </a:endParaRPr>
          </a:p>
          <a:p>
            <a:pPr>
              <a:lnSpc>
                <a:spcPct val="115000"/>
              </a:lnSpc>
              <a:spcAft>
                <a:spcPts val="1000"/>
              </a:spcAft>
            </a:pPr>
            <a:r>
              <a:rPr lang="en-NZ" sz="1200" dirty="0">
                <a:effectLst/>
                <a:latin typeface="Segoe UI Symbol" panose="020B0502040204020203" pitchFamily="34" charset="0"/>
                <a:ea typeface="MS Mincho" panose="02020609040205080304" pitchFamily="49" charset="-128"/>
                <a:cs typeface="Segoe UI Symbol" panose="020B0502040204020203" pitchFamily="34" charset="0"/>
              </a:rPr>
              <a:t>✉</a:t>
            </a:r>
            <a:r>
              <a:rPr lang="en-NZ" sz="1200" dirty="0">
                <a:effectLst/>
                <a:latin typeface="Times New Roman" panose="02020603050405020304" pitchFamily="18" charset="0"/>
                <a:ea typeface="MS Mincho" panose="02020609040205080304" pitchFamily="49" charset="-128"/>
                <a:cs typeface="Times New Roman" panose="02020603050405020304" pitchFamily="18" charset="0"/>
              </a:rPr>
              <a:t> helpdesk@nzqa.govt.nz</a:t>
            </a:r>
            <a:endParaRPr lang="en-NZ" sz="1200" dirty="0">
              <a:effectLst/>
              <a:latin typeface="Cambria" panose="02040503050406030204" pitchFamily="18" charset="0"/>
              <a:ea typeface="MS Mincho" panose="02020609040205080304" pitchFamily="49" charset="-128"/>
              <a:cs typeface="Times New Roman" panose="02020603050405020304" pitchFamily="18" charset="0"/>
            </a:endParaRPr>
          </a:p>
          <a:p>
            <a:pPr marL="457200">
              <a:lnSpc>
                <a:spcPct val="115000"/>
              </a:lnSpc>
              <a:spcAft>
                <a:spcPts val="1000"/>
              </a:spcAft>
            </a:pPr>
            <a:r>
              <a:rPr lang="en-NZ" sz="1200" dirty="0">
                <a:effectLst/>
                <a:latin typeface="Segoe UI Emoji" panose="020B0502040204020203" pitchFamily="34" charset="0"/>
                <a:ea typeface="MS Mincho" panose="02020609040205080304" pitchFamily="49" charset="-128"/>
                <a:cs typeface="Segoe UI Emoji" panose="020B0502040204020203" pitchFamily="34" charset="0"/>
              </a:rPr>
              <a:t>🌐</a:t>
            </a:r>
            <a:r>
              <a:rPr lang="en-NZ" sz="1200" dirty="0">
                <a:effectLst/>
                <a:latin typeface="Times New Roman" panose="02020603050405020304" pitchFamily="18" charset="0"/>
                <a:ea typeface="MS Mincho" panose="02020609040205080304" pitchFamily="49" charset="-128"/>
                <a:cs typeface="Times New Roman" panose="02020603050405020304" pitchFamily="18" charset="0"/>
              </a:rPr>
              <a:t> www.nzqa.govt.nz</a:t>
            </a:r>
            <a:endParaRPr lang="en-NZ" sz="1100" dirty="0">
              <a:effectLst/>
              <a:latin typeface="Cambria" panose="02040503050406030204" pitchFamily="18" charset="0"/>
              <a:ea typeface="MS Mincho" panose="02020609040205080304" pitchFamily="49" charset="-128"/>
              <a:cs typeface="Times New Roman" panose="02020603050405020304" pitchFamily="18" charset="0"/>
            </a:endParaRPr>
          </a:p>
        </p:txBody>
      </p:sp>
      <p:sp>
        <p:nvSpPr>
          <p:cNvPr id="13" name="TextBox 12">
            <a:extLst>
              <a:ext uri="{FF2B5EF4-FFF2-40B4-BE49-F238E27FC236}">
                <a16:creationId xmlns:a16="http://schemas.microsoft.com/office/drawing/2014/main" id="{5EF43E40-3964-4C2A-9C0C-A62F53DF1420}"/>
              </a:ext>
            </a:extLst>
          </p:cNvPr>
          <p:cNvSpPr txBox="1"/>
          <p:nvPr/>
        </p:nvSpPr>
        <p:spPr>
          <a:xfrm>
            <a:off x="5871314" y="242190"/>
            <a:ext cx="3272685" cy="2964914"/>
          </a:xfrm>
          <a:prstGeom prst="rect">
            <a:avLst/>
          </a:prstGeom>
          <a:noFill/>
        </p:spPr>
        <p:txBody>
          <a:bodyPr wrap="square">
            <a:spAutoFit/>
          </a:bodyPr>
          <a:lstStyle/>
          <a:p>
            <a:pPr marL="228600">
              <a:spcAft>
                <a:spcPts val="1000"/>
              </a:spcAft>
              <a:buNone/>
            </a:pPr>
            <a:r>
              <a:rPr lang="en-NZ" sz="1200" b="1" i="1" dirty="0">
                <a:effectLst/>
                <a:latin typeface="Times New Roman" panose="02020603050405020304" pitchFamily="18" charset="0"/>
                <a:ea typeface="MS Mincho" panose="02020609040205080304" pitchFamily="49" charset="-128"/>
                <a:cs typeface="Times New Roman" panose="02020603050405020304" pitchFamily="18" charset="0"/>
              </a:rPr>
              <a:t>Universities (All NZQA-Accredited)</a:t>
            </a:r>
            <a:endParaRPr lang="en-NZ" sz="1200" dirty="0">
              <a:effectLst/>
              <a:latin typeface="Cambria" panose="02040503050406030204" pitchFamily="18" charset="0"/>
              <a:ea typeface="MS Mincho" panose="02020609040205080304" pitchFamily="49" charset="-128"/>
              <a:cs typeface="Times New Roman" panose="02020603050405020304" pitchFamily="18" charset="0"/>
            </a:endParaRPr>
          </a:p>
          <a:p>
            <a:pPr lvl="0">
              <a:spcAft>
                <a:spcPts val="1000"/>
              </a:spcAft>
              <a:tabLst>
                <a:tab pos="457200" algn="l"/>
              </a:tabLst>
            </a:pPr>
            <a:r>
              <a:rPr lang="en-NZ" sz="1200" i="1" dirty="0">
                <a:effectLst/>
                <a:latin typeface="Times New Roman" panose="02020603050405020304" pitchFamily="18" charset="0"/>
                <a:ea typeface="MS Mincho" panose="02020609040205080304" pitchFamily="49" charset="-128"/>
                <a:cs typeface="Times New Roman" panose="02020603050405020304" pitchFamily="18" charset="0"/>
              </a:rPr>
              <a:t>University of Auckland → auckland.ac.nz</a:t>
            </a:r>
            <a:endParaRPr lang="en-NZ" sz="1200" dirty="0">
              <a:effectLst/>
              <a:latin typeface="Cambria" panose="02040503050406030204" pitchFamily="18" charset="0"/>
              <a:ea typeface="MS Mincho" panose="02020609040205080304" pitchFamily="49" charset="-128"/>
              <a:cs typeface="Times New Roman" panose="02020603050405020304" pitchFamily="18" charset="0"/>
            </a:endParaRPr>
          </a:p>
          <a:p>
            <a:pPr lvl="0">
              <a:spcAft>
                <a:spcPts val="1000"/>
              </a:spcAft>
              <a:tabLst>
                <a:tab pos="457200" algn="l"/>
              </a:tabLst>
            </a:pPr>
            <a:r>
              <a:rPr lang="en-NZ" sz="1200" i="1" dirty="0">
                <a:effectLst/>
                <a:latin typeface="Times New Roman" panose="02020603050405020304" pitchFamily="18" charset="0"/>
                <a:ea typeface="MS Mincho" panose="02020609040205080304" pitchFamily="49" charset="-128"/>
                <a:cs typeface="Times New Roman" panose="02020603050405020304" pitchFamily="18" charset="0"/>
              </a:rPr>
              <a:t>Auckland University of Technology (AUT) → aut.ac.nz</a:t>
            </a:r>
            <a:endParaRPr lang="en-NZ" sz="1200" dirty="0">
              <a:effectLst/>
              <a:latin typeface="Cambria" panose="02040503050406030204" pitchFamily="18" charset="0"/>
              <a:ea typeface="MS Mincho" panose="02020609040205080304" pitchFamily="49" charset="-128"/>
              <a:cs typeface="Times New Roman" panose="02020603050405020304" pitchFamily="18" charset="0"/>
            </a:endParaRPr>
          </a:p>
          <a:p>
            <a:pPr lvl="0">
              <a:spcAft>
                <a:spcPts val="1000"/>
              </a:spcAft>
              <a:tabLst>
                <a:tab pos="457200" algn="l"/>
              </a:tabLst>
            </a:pPr>
            <a:r>
              <a:rPr lang="en-NZ" sz="1200" i="1" dirty="0">
                <a:effectLst/>
                <a:latin typeface="Times New Roman" panose="02020603050405020304" pitchFamily="18" charset="0"/>
                <a:ea typeface="MS Mincho" panose="02020609040205080304" pitchFamily="49" charset="-128"/>
                <a:cs typeface="Times New Roman" panose="02020603050405020304" pitchFamily="18" charset="0"/>
              </a:rPr>
              <a:t>University of Waikato → waikato.ac.nz</a:t>
            </a:r>
            <a:endParaRPr lang="en-NZ" sz="1200" dirty="0">
              <a:effectLst/>
              <a:latin typeface="Cambria" panose="02040503050406030204" pitchFamily="18" charset="0"/>
              <a:ea typeface="MS Mincho" panose="02020609040205080304" pitchFamily="49" charset="-128"/>
              <a:cs typeface="Times New Roman" panose="02020603050405020304" pitchFamily="18" charset="0"/>
            </a:endParaRPr>
          </a:p>
          <a:p>
            <a:pPr lvl="0">
              <a:spcAft>
                <a:spcPts val="1000"/>
              </a:spcAft>
              <a:tabLst>
                <a:tab pos="457200" algn="l"/>
              </a:tabLst>
            </a:pPr>
            <a:r>
              <a:rPr lang="en-NZ" sz="1200" i="1" dirty="0">
                <a:effectLst/>
                <a:latin typeface="Times New Roman" panose="02020603050405020304" pitchFamily="18" charset="0"/>
                <a:ea typeface="MS Mincho" panose="02020609040205080304" pitchFamily="49" charset="-128"/>
                <a:cs typeface="Times New Roman" panose="02020603050405020304" pitchFamily="18" charset="0"/>
              </a:rPr>
              <a:t>Massey University → massey.ac.nz</a:t>
            </a:r>
            <a:endParaRPr lang="en-NZ" sz="1200" dirty="0">
              <a:effectLst/>
              <a:latin typeface="Cambria" panose="02040503050406030204" pitchFamily="18" charset="0"/>
              <a:ea typeface="MS Mincho" panose="02020609040205080304" pitchFamily="49" charset="-128"/>
              <a:cs typeface="Times New Roman" panose="02020603050405020304" pitchFamily="18" charset="0"/>
            </a:endParaRPr>
          </a:p>
          <a:p>
            <a:pPr lvl="0">
              <a:spcAft>
                <a:spcPts val="1000"/>
              </a:spcAft>
              <a:tabLst>
                <a:tab pos="457200" algn="l"/>
              </a:tabLst>
            </a:pPr>
            <a:r>
              <a:rPr lang="en-NZ" sz="1200" i="1" dirty="0">
                <a:effectLst/>
                <a:latin typeface="Times New Roman" panose="02020603050405020304" pitchFamily="18" charset="0"/>
                <a:ea typeface="MS Mincho" panose="02020609040205080304" pitchFamily="49" charset="-128"/>
                <a:cs typeface="Times New Roman" panose="02020603050405020304" pitchFamily="18" charset="0"/>
              </a:rPr>
              <a:t>Victoria University of Wellington → wgtn.ac.nz</a:t>
            </a:r>
            <a:endParaRPr lang="en-NZ" sz="1200" dirty="0">
              <a:effectLst/>
              <a:latin typeface="Cambria" panose="02040503050406030204" pitchFamily="18" charset="0"/>
              <a:ea typeface="MS Mincho" panose="02020609040205080304" pitchFamily="49" charset="-128"/>
              <a:cs typeface="Times New Roman" panose="02020603050405020304" pitchFamily="18" charset="0"/>
            </a:endParaRPr>
          </a:p>
          <a:p>
            <a:pPr lvl="0">
              <a:spcAft>
                <a:spcPts val="1000"/>
              </a:spcAft>
              <a:tabLst>
                <a:tab pos="457200" algn="l"/>
              </a:tabLst>
            </a:pPr>
            <a:r>
              <a:rPr lang="en-NZ" sz="1200" i="1" dirty="0">
                <a:effectLst/>
                <a:latin typeface="Times New Roman" panose="02020603050405020304" pitchFamily="18" charset="0"/>
                <a:ea typeface="MS Mincho" panose="02020609040205080304" pitchFamily="49" charset="-128"/>
                <a:cs typeface="Times New Roman" panose="02020603050405020304" pitchFamily="18" charset="0"/>
              </a:rPr>
              <a:t>University of Canterbury → canterbury.ac.nz</a:t>
            </a:r>
            <a:endParaRPr lang="en-NZ" sz="1200" dirty="0">
              <a:effectLst/>
              <a:latin typeface="Cambria" panose="02040503050406030204" pitchFamily="18" charset="0"/>
              <a:ea typeface="MS Mincho" panose="02020609040205080304" pitchFamily="49" charset="-128"/>
              <a:cs typeface="Times New Roman" panose="02020603050405020304" pitchFamily="18" charset="0"/>
            </a:endParaRPr>
          </a:p>
          <a:p>
            <a:pPr lvl="0">
              <a:spcAft>
                <a:spcPts val="1000"/>
              </a:spcAft>
              <a:tabLst>
                <a:tab pos="457200" algn="l"/>
              </a:tabLst>
            </a:pPr>
            <a:r>
              <a:rPr lang="en-NZ" sz="1200" i="1" dirty="0">
                <a:effectLst/>
                <a:latin typeface="Times New Roman" panose="02020603050405020304" pitchFamily="18" charset="0"/>
                <a:ea typeface="MS Mincho" panose="02020609040205080304" pitchFamily="49" charset="-128"/>
                <a:cs typeface="Times New Roman" panose="02020603050405020304" pitchFamily="18" charset="0"/>
              </a:rPr>
              <a:t>Lincoln University → lincoln.ac.nz</a:t>
            </a:r>
            <a:endParaRPr lang="en-NZ" sz="1200" dirty="0">
              <a:effectLst/>
              <a:latin typeface="Cambria" panose="02040503050406030204" pitchFamily="18" charset="0"/>
              <a:ea typeface="MS Mincho" panose="02020609040205080304" pitchFamily="49" charset="-128"/>
              <a:cs typeface="Times New Roman" panose="02020603050405020304" pitchFamily="18" charset="0"/>
            </a:endParaRPr>
          </a:p>
          <a:p>
            <a:pPr lvl="0">
              <a:spcAft>
                <a:spcPts val="1000"/>
              </a:spcAft>
              <a:tabLst>
                <a:tab pos="457200" algn="l"/>
              </a:tabLst>
            </a:pPr>
            <a:r>
              <a:rPr lang="en-NZ" sz="1200" i="1" dirty="0">
                <a:effectLst/>
                <a:latin typeface="Times New Roman" panose="02020603050405020304" pitchFamily="18" charset="0"/>
                <a:ea typeface="MS Mincho" panose="02020609040205080304" pitchFamily="49" charset="-128"/>
                <a:cs typeface="Times New Roman" panose="02020603050405020304" pitchFamily="18" charset="0"/>
              </a:rPr>
              <a:t>University of Otago → otago.ac.nz</a:t>
            </a:r>
            <a:endParaRPr lang="en-NZ" sz="1200" dirty="0">
              <a:effectLst/>
              <a:latin typeface="Cambria" panose="02040503050406030204" pitchFamily="18" charset="0"/>
              <a:ea typeface="MS Mincho" panose="02020609040205080304" pitchFamily="49" charset="-128"/>
              <a:cs typeface="Times New Roman" panose="02020603050405020304" pitchFamily="18" charset="0"/>
            </a:endParaRPr>
          </a:p>
        </p:txBody>
      </p:sp>
      <p:graphicFrame>
        <p:nvGraphicFramePr>
          <p:cNvPr id="23" name="TextBox 15">
            <a:extLst>
              <a:ext uri="{FF2B5EF4-FFF2-40B4-BE49-F238E27FC236}">
                <a16:creationId xmlns:a16="http://schemas.microsoft.com/office/drawing/2014/main" id="{37A4D326-A31F-51D7-6825-E6874FA6E94E}"/>
              </a:ext>
            </a:extLst>
          </p:cNvPr>
          <p:cNvGraphicFramePr/>
          <p:nvPr>
            <p:extLst>
              <p:ext uri="{D42A27DB-BD31-4B8C-83A1-F6EECF244321}">
                <p14:modId xmlns:p14="http://schemas.microsoft.com/office/powerpoint/2010/main" val="3559711338"/>
              </p:ext>
            </p:extLst>
          </p:nvPr>
        </p:nvGraphicFramePr>
        <p:xfrm>
          <a:off x="2760156" y="3384153"/>
          <a:ext cx="6749143" cy="35921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02527987"/>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628650" y="643467"/>
            <a:ext cx="2213403" cy="5571066"/>
          </a:xfrm>
        </p:spPr>
        <p:txBody>
          <a:bodyPr>
            <a:normAutofit/>
          </a:bodyPr>
          <a:lstStyle/>
          <a:p>
            <a:r>
              <a:rPr lang="en-NZ" sz="2800">
                <a:solidFill>
                  <a:srgbClr val="FFFFFF"/>
                </a:solidFill>
              </a:rPr>
              <a:t>Employment &amp; Career Support</a:t>
            </a:r>
          </a:p>
        </p:txBody>
      </p:sp>
      <p:pic>
        <p:nvPicPr>
          <p:cNvPr id="4" name="Picture 3" descr="A logo of a mountain range&#10;&#10;AI-generated content may be incorrect.">
            <a:extLst>
              <a:ext uri="{FF2B5EF4-FFF2-40B4-BE49-F238E27FC236}">
                <a16:creationId xmlns:a16="http://schemas.microsoft.com/office/drawing/2014/main" id="{FBD587A6-DDE2-FE6B-CFD7-C57A136DE3CD}"/>
              </a:ext>
            </a:extLst>
          </p:cNvPr>
          <p:cNvPicPr>
            <a:picLocks noChangeAspect="1"/>
          </p:cNvPicPr>
          <p:nvPr/>
        </p:nvPicPr>
        <p:blipFill>
          <a:blip r:embed="rId2"/>
          <a:srcRect l="3039" r="5184" b="1"/>
          <a:stretch>
            <a:fillRect/>
          </a:stretch>
        </p:blipFill>
        <p:spPr>
          <a:xfrm>
            <a:off x="8039877" y="128339"/>
            <a:ext cx="995287" cy="1095406"/>
          </a:xfrm>
          <a:prstGeom prst="rect">
            <a:avLst/>
          </a:prstGeom>
        </p:spPr>
      </p:pic>
      <p:graphicFrame>
        <p:nvGraphicFramePr>
          <p:cNvPr id="16" name="Content Placeholder 2">
            <a:extLst>
              <a:ext uri="{FF2B5EF4-FFF2-40B4-BE49-F238E27FC236}">
                <a16:creationId xmlns:a16="http://schemas.microsoft.com/office/drawing/2014/main" id="{99BDD909-4A18-56FF-B9C0-7014693E026D}"/>
              </a:ext>
            </a:extLst>
          </p:cNvPr>
          <p:cNvGraphicFramePr>
            <a:graphicFrameLocks noGrp="1"/>
          </p:cNvGraphicFramePr>
          <p:nvPr>
            <p:ph idx="1"/>
            <p:extLst>
              <p:ext uri="{D42A27DB-BD31-4B8C-83A1-F6EECF244321}">
                <p14:modId xmlns:p14="http://schemas.microsoft.com/office/powerpoint/2010/main" val="3578019956"/>
              </p:ext>
            </p:extLst>
          </p:nvPr>
        </p:nvGraphicFramePr>
        <p:xfrm>
          <a:off x="3905730" y="643466"/>
          <a:ext cx="4718785" cy="55307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title"/>
          </p:nvPr>
        </p:nvSpPr>
        <p:spPr>
          <a:xfrm>
            <a:off x="359545" y="1070800"/>
            <a:ext cx="2954766" cy="5583126"/>
          </a:xfrm>
        </p:spPr>
        <p:txBody>
          <a:bodyPr>
            <a:normAutofit/>
          </a:bodyPr>
          <a:lstStyle/>
          <a:p>
            <a:pPr algn="r">
              <a:lnSpc>
                <a:spcPct val="90000"/>
              </a:lnSpc>
            </a:pPr>
            <a:r>
              <a:rPr lang="en-US" sz="6500"/>
              <a:t>How to Search for Jobs (Step-by-Step)</a:t>
            </a:r>
          </a:p>
        </p:txBody>
      </p:sp>
      <p:cxnSp>
        <p:nvCxnSpPr>
          <p:cNvPr id="52" name="Straight Connector 51">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546039"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pic>
        <p:nvPicPr>
          <p:cNvPr id="4" name="Picture 3" descr="A logo of a mountain range&#10;&#10;AI-generated content may be incorrect.">
            <a:extLst>
              <a:ext uri="{FF2B5EF4-FFF2-40B4-BE49-F238E27FC236}">
                <a16:creationId xmlns:a16="http://schemas.microsoft.com/office/drawing/2014/main" id="{F2405EDD-BE94-58D7-537C-5C632A7EE754}"/>
              </a:ext>
            </a:extLst>
          </p:cNvPr>
          <p:cNvPicPr>
            <a:picLocks noChangeAspect="1"/>
          </p:cNvPicPr>
          <p:nvPr/>
        </p:nvPicPr>
        <p:blipFill>
          <a:blip r:embed="rId2"/>
          <a:srcRect l="3039" r="5184" b="1"/>
          <a:stretch>
            <a:fillRect/>
          </a:stretch>
        </p:blipFill>
        <p:spPr>
          <a:xfrm>
            <a:off x="8146426" y="0"/>
            <a:ext cx="995287" cy="1095406"/>
          </a:xfrm>
          <a:prstGeom prst="rect">
            <a:avLst/>
          </a:prstGeom>
        </p:spPr>
      </p:pic>
      <p:graphicFrame>
        <p:nvGraphicFramePr>
          <p:cNvPr id="16" name="Content Placeholder 2">
            <a:extLst>
              <a:ext uri="{FF2B5EF4-FFF2-40B4-BE49-F238E27FC236}">
                <a16:creationId xmlns:a16="http://schemas.microsoft.com/office/drawing/2014/main" id="{7D33FE73-1E37-1678-B76E-132F269D938E}"/>
              </a:ext>
            </a:extLst>
          </p:cNvPr>
          <p:cNvGraphicFramePr>
            <a:graphicFrameLocks noGrp="1"/>
          </p:cNvGraphicFramePr>
          <p:nvPr>
            <p:ph idx="1"/>
            <p:extLst>
              <p:ext uri="{D42A27DB-BD31-4B8C-83A1-F6EECF244321}">
                <p14:modId xmlns:p14="http://schemas.microsoft.com/office/powerpoint/2010/main" val="729175044"/>
              </p:ext>
            </p:extLst>
          </p:nvPr>
        </p:nvGraphicFramePr>
        <p:xfrm>
          <a:off x="3831401" y="1070800"/>
          <a:ext cx="4683949" cy="5589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AE3180-D223-B3D1-E22B-0AC943C30968}"/>
              </a:ext>
            </a:extLst>
          </p:cNvPr>
          <p:cNvSpPr>
            <a:spLocks noGrp="1"/>
          </p:cNvSpPr>
          <p:nvPr>
            <p:ph type="title"/>
          </p:nvPr>
        </p:nvSpPr>
        <p:spPr>
          <a:xfrm>
            <a:off x="515125" y="1153572"/>
            <a:ext cx="2400300" cy="4461163"/>
          </a:xfrm>
        </p:spPr>
        <p:txBody>
          <a:bodyPr vert="horz" lIns="91440" tIns="45720" rIns="91440" bIns="45720" rtlCol="0" anchor="ctr">
            <a:normAutofit/>
          </a:bodyPr>
          <a:lstStyle/>
          <a:p>
            <a:pPr algn="l" defTabSz="914400">
              <a:lnSpc>
                <a:spcPct val="90000"/>
              </a:lnSpc>
            </a:pPr>
            <a:r>
              <a:rPr lang="en-US" b="1" kern="1200">
                <a:solidFill>
                  <a:srgbClr val="FFFFFF"/>
                </a:solidFill>
                <a:latin typeface="+mj-lt"/>
                <a:ea typeface="+mj-ea"/>
                <a:cs typeface="+mj-cs"/>
              </a:rPr>
              <a:t>Crafting an NZ-Standard CV</a:t>
            </a:r>
          </a:p>
        </p:txBody>
      </p:sp>
      <p:sp>
        <p:nvSpPr>
          <p:cNvPr id="31" name="Arc 3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292E1BAD-FF92-D9D0-133E-62E80868C78F}"/>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3335480" y="319088"/>
            <a:ext cx="5389895" cy="6114369"/>
          </a:xfrm>
        </p:spPr>
        <p:txBody>
          <a:bodyPr>
            <a:normAutofit fontScale="92500" lnSpcReduction="20000"/>
          </a:bodyPr>
          <a:lstStyle/>
          <a:p>
            <a:pPr marL="0" indent="0">
              <a:lnSpc>
                <a:spcPct val="90000"/>
              </a:lnSpc>
              <a:spcBef>
                <a:spcPts val="2500"/>
              </a:spcBef>
              <a:buFont typeface="Arial" panose="020B0604020202020204" pitchFamily="34" charset="0"/>
              <a:buNone/>
            </a:pPr>
            <a:r>
              <a:rPr lang="en-US" sz="1900" b="1" dirty="0"/>
              <a:t>Conciseness and Length</a:t>
            </a:r>
          </a:p>
          <a:p>
            <a:pPr marL="0" lvl="1" indent="0">
              <a:lnSpc>
                <a:spcPct val="90000"/>
              </a:lnSpc>
              <a:buFont typeface="Arial" panose="020B0604020202020204" pitchFamily="34" charset="0"/>
              <a:buNone/>
            </a:pPr>
            <a:r>
              <a:rPr lang="en-US" sz="1900" dirty="0"/>
              <a:t>New Zealand CVs are typically 2 to 3 pages. Only include essential, job-relevant information to keep it concise.</a:t>
            </a:r>
          </a:p>
          <a:p>
            <a:pPr marL="0" indent="0">
              <a:lnSpc>
                <a:spcPct val="90000"/>
              </a:lnSpc>
              <a:spcBef>
                <a:spcPts val="2500"/>
              </a:spcBef>
              <a:buFont typeface="Arial" panose="020B0604020202020204" pitchFamily="34" charset="0"/>
              <a:buNone/>
            </a:pPr>
            <a:r>
              <a:rPr lang="en-US" sz="1900" b="1" dirty="0"/>
              <a:t>Content Focus</a:t>
            </a:r>
          </a:p>
          <a:p>
            <a:pPr marL="0" lvl="1" indent="0">
              <a:lnSpc>
                <a:spcPct val="90000"/>
              </a:lnSpc>
              <a:buFont typeface="Arial" panose="020B0604020202020204" pitchFamily="34" charset="0"/>
              <a:buNone/>
            </a:pPr>
            <a:r>
              <a:rPr lang="en-US" sz="1900" dirty="0"/>
              <a:t>Exclude personal photos. Emphasize relevant skills, education, and work experience over personal details.</a:t>
            </a:r>
          </a:p>
          <a:p>
            <a:pPr marL="0" indent="0">
              <a:lnSpc>
                <a:spcPct val="90000"/>
              </a:lnSpc>
              <a:spcBef>
                <a:spcPts val="2500"/>
              </a:spcBef>
              <a:buFont typeface="Arial" panose="020B0604020202020204" pitchFamily="34" charset="0"/>
              <a:buNone/>
            </a:pPr>
            <a:r>
              <a:rPr lang="en-US" sz="1900" b="1" dirty="0"/>
              <a:t>Tailoring and Formatting</a:t>
            </a:r>
          </a:p>
          <a:p>
            <a:pPr marL="0" lvl="1" indent="0">
              <a:lnSpc>
                <a:spcPct val="90000"/>
              </a:lnSpc>
              <a:buFont typeface="Arial" panose="020B0604020202020204" pitchFamily="34" charset="0"/>
              <a:buNone/>
            </a:pPr>
            <a:r>
              <a:rPr lang="en-US" sz="1900" dirty="0"/>
              <a:t>Customize your CV for each job, use clear headings, bullet points, and highlight achievements related to the role.</a:t>
            </a:r>
          </a:p>
          <a:p>
            <a:pPr marL="0" indent="0">
              <a:lnSpc>
                <a:spcPct val="90000"/>
              </a:lnSpc>
              <a:spcBef>
                <a:spcPts val="2500"/>
              </a:spcBef>
              <a:buFont typeface="Arial" panose="020B0604020202020204" pitchFamily="34" charset="0"/>
              <a:buNone/>
            </a:pPr>
            <a:r>
              <a:rPr lang="en-US" sz="1900" b="1" dirty="0"/>
              <a:t>Clear Contact and Summary</a:t>
            </a:r>
          </a:p>
          <a:p>
            <a:pPr marL="0" lvl="1" indent="0">
              <a:lnSpc>
                <a:spcPct val="90000"/>
              </a:lnSpc>
              <a:buFont typeface="Arial" panose="020B0604020202020204" pitchFamily="34" charset="0"/>
              <a:buNone/>
            </a:pPr>
            <a:r>
              <a:rPr lang="en-US" sz="1900" dirty="0"/>
              <a:t>A New Zealand CV begins with accurate contact details and a concise career summary to introduce yourself effectively.</a:t>
            </a:r>
          </a:p>
          <a:p>
            <a:pPr marL="0" indent="0">
              <a:lnSpc>
                <a:spcPct val="90000"/>
              </a:lnSpc>
              <a:spcBef>
                <a:spcPts val="2500"/>
              </a:spcBef>
              <a:buFont typeface="Arial" panose="020B0604020202020204" pitchFamily="34" charset="0"/>
              <a:buNone/>
            </a:pPr>
            <a:r>
              <a:rPr lang="en-US" sz="1900" b="1" dirty="0"/>
              <a:t>Relevant Skills and Experience</a:t>
            </a:r>
          </a:p>
          <a:p>
            <a:pPr marL="0" lvl="1" indent="0">
              <a:lnSpc>
                <a:spcPct val="90000"/>
              </a:lnSpc>
              <a:buFont typeface="Arial" panose="020B0604020202020204" pitchFamily="34" charset="0"/>
              <a:buNone/>
            </a:pPr>
            <a:r>
              <a:rPr lang="en-US" sz="1900" dirty="0"/>
              <a:t>Highlight skills and work experience relevant to the job, using clear headings and bullet points for easy reading.</a:t>
            </a:r>
          </a:p>
          <a:p>
            <a:pPr marL="0" indent="0">
              <a:lnSpc>
                <a:spcPct val="90000"/>
              </a:lnSpc>
              <a:spcBef>
                <a:spcPts val="2500"/>
              </a:spcBef>
              <a:buFont typeface="Arial" panose="020B0604020202020204" pitchFamily="34" charset="0"/>
              <a:buNone/>
            </a:pPr>
            <a:r>
              <a:rPr lang="en-US" sz="1900" b="1" dirty="0"/>
              <a:t>Education and Referees</a:t>
            </a:r>
          </a:p>
          <a:p>
            <a:pPr marL="0" lvl="1" indent="0">
              <a:lnSpc>
                <a:spcPct val="90000"/>
              </a:lnSpc>
              <a:buFont typeface="Arial" panose="020B0604020202020204" pitchFamily="34" charset="0"/>
              <a:buNone/>
            </a:pPr>
            <a:r>
              <a:rPr lang="en-US" sz="1900" dirty="0"/>
              <a:t>Include education, qualifications, and referees in a concise format, emphasizing honesty and clarity.</a:t>
            </a:r>
          </a:p>
          <a:p>
            <a:pPr marL="0" lvl="1" indent="0">
              <a:lnSpc>
                <a:spcPct val="90000"/>
              </a:lnSpc>
              <a:buFont typeface="Arial" panose="020B0604020202020204" pitchFamily="34" charset="0"/>
              <a:buNone/>
            </a:pPr>
            <a:endParaRPr lang="en-US" sz="1400" dirty="0"/>
          </a:p>
        </p:txBody>
      </p:sp>
      <p:pic>
        <p:nvPicPr>
          <p:cNvPr id="7" name="Picture 6" descr="A logo of a mountain range&#10;&#10;AI-generated content may be incorrect.">
            <a:extLst>
              <a:ext uri="{FF2B5EF4-FFF2-40B4-BE49-F238E27FC236}">
                <a16:creationId xmlns:a16="http://schemas.microsoft.com/office/drawing/2014/main" id="{CCB6CB78-1537-B996-7170-45EADEB05B49}"/>
              </a:ext>
            </a:extLst>
          </p:cNvPr>
          <p:cNvPicPr>
            <a:picLocks noChangeAspect="1"/>
          </p:cNvPicPr>
          <p:nvPr/>
        </p:nvPicPr>
        <p:blipFill>
          <a:blip r:embed="rId3"/>
          <a:srcRect l="3039" r="5184" b="1"/>
          <a:stretch>
            <a:fillRect/>
          </a:stretch>
        </p:blipFill>
        <p:spPr>
          <a:xfrm>
            <a:off x="8146426" y="0"/>
            <a:ext cx="995287" cy="1095406"/>
          </a:xfrm>
          <a:prstGeom prst="rect">
            <a:avLst/>
          </a:prstGeom>
        </p:spPr>
      </p:pic>
    </p:spTree>
    <p:extLst>
      <p:ext uri="{BB962C8B-B14F-4D97-AF65-F5344CB8AC3E}">
        <p14:creationId xmlns:p14="http://schemas.microsoft.com/office/powerpoint/2010/main" val="1913900713"/>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75" name="Rectangle 74">
            <a:extLst>
              <a:ext uri="{FF2B5EF4-FFF2-40B4-BE49-F238E27FC236}">
                <a16:creationId xmlns:a16="http://schemas.microsoft.com/office/drawing/2014/main" id="{6897DEB4-4A88-4293-A935-9B25506C1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Freeform: Shape 76">
            <a:extLst>
              <a:ext uri="{FF2B5EF4-FFF2-40B4-BE49-F238E27FC236}">
                <a16:creationId xmlns:a16="http://schemas.microsoft.com/office/drawing/2014/main" id="{FBE42BC3-6707-4CBF-9386-048B994A4F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90414" y="0"/>
            <a:ext cx="5653586" cy="6858000"/>
          </a:xfrm>
          <a:custGeom>
            <a:avLst/>
            <a:gdLst>
              <a:gd name="connsiteX0" fmla="*/ 366246 w 7538114"/>
              <a:gd name="connsiteY0" fmla="*/ 0 h 6858000"/>
              <a:gd name="connsiteX1" fmla="*/ 2830292 w 7538114"/>
              <a:gd name="connsiteY1" fmla="*/ 0 h 6858000"/>
              <a:gd name="connsiteX2" fmla="*/ 3903260 w 7538114"/>
              <a:gd name="connsiteY2" fmla="*/ 0 h 6858000"/>
              <a:gd name="connsiteX3" fmla="*/ 4597266 w 7538114"/>
              <a:gd name="connsiteY3" fmla="*/ 0 h 6858000"/>
              <a:gd name="connsiteX4" fmla="*/ 7192370 w 7538114"/>
              <a:gd name="connsiteY4" fmla="*/ 0 h 6858000"/>
              <a:gd name="connsiteX5" fmla="*/ 7538114 w 7538114"/>
              <a:gd name="connsiteY5" fmla="*/ 0 h 6858000"/>
              <a:gd name="connsiteX6" fmla="*/ 7538114 w 7538114"/>
              <a:gd name="connsiteY6" fmla="*/ 6858000 h 6858000"/>
              <a:gd name="connsiteX7" fmla="*/ 7192370 w 7538114"/>
              <a:gd name="connsiteY7" fmla="*/ 6858000 h 6858000"/>
              <a:gd name="connsiteX8" fmla="*/ 4597266 w 7538114"/>
              <a:gd name="connsiteY8" fmla="*/ 6858000 h 6858000"/>
              <a:gd name="connsiteX9" fmla="*/ 3903260 w 7538114"/>
              <a:gd name="connsiteY9" fmla="*/ 6858000 h 6858000"/>
              <a:gd name="connsiteX10" fmla="*/ 2830292 w 7538114"/>
              <a:gd name="connsiteY10" fmla="*/ 6858000 h 6858000"/>
              <a:gd name="connsiteX11" fmla="*/ 170314 w 7538114"/>
              <a:gd name="connsiteY11" fmla="*/ 6858000 h 6858000"/>
              <a:gd name="connsiteX12" fmla="*/ 170341 w 7538114"/>
              <a:gd name="connsiteY12" fmla="*/ 6857759 h 6858000"/>
              <a:gd name="connsiteX13" fmla="*/ 173485 w 7538114"/>
              <a:gd name="connsiteY13" fmla="*/ 6852129 h 6858000"/>
              <a:gd name="connsiteX14" fmla="*/ 167544 w 7538114"/>
              <a:gd name="connsiteY14" fmla="*/ 6830335 h 6858000"/>
              <a:gd name="connsiteX15" fmla="*/ 163472 w 7538114"/>
              <a:gd name="connsiteY15" fmla="*/ 6796707 h 6858000"/>
              <a:gd name="connsiteX16" fmla="*/ 160535 w 7538114"/>
              <a:gd name="connsiteY16" fmla="*/ 6780725 h 6858000"/>
              <a:gd name="connsiteX17" fmla="*/ 162318 w 7538114"/>
              <a:gd name="connsiteY17" fmla="*/ 6767829 h 6858000"/>
              <a:gd name="connsiteX18" fmla="*/ 162771 w 7538114"/>
              <a:gd name="connsiteY18" fmla="*/ 6694444 h 6858000"/>
              <a:gd name="connsiteX19" fmla="*/ 165604 w 7538114"/>
              <a:gd name="connsiteY19" fmla="*/ 6677569 h 6858000"/>
              <a:gd name="connsiteX20" fmla="*/ 171255 w 7538114"/>
              <a:gd name="connsiteY20" fmla="*/ 6669571 h 6858000"/>
              <a:gd name="connsiteX21" fmla="*/ 169240 w 7538114"/>
              <a:gd name="connsiteY21" fmla="*/ 6663304 h 6858000"/>
              <a:gd name="connsiteX22" fmla="*/ 169039 w 7538114"/>
              <a:gd name="connsiteY22" fmla="*/ 6618916 h 6858000"/>
              <a:gd name="connsiteX23" fmla="*/ 168392 w 7538114"/>
              <a:gd name="connsiteY23" fmla="*/ 6589960 h 6858000"/>
              <a:gd name="connsiteX24" fmla="*/ 160636 w 7538114"/>
              <a:gd name="connsiteY24" fmla="*/ 6588200 h 6858000"/>
              <a:gd name="connsiteX25" fmla="*/ 157872 w 7538114"/>
              <a:gd name="connsiteY25" fmla="*/ 6562416 h 6858000"/>
              <a:gd name="connsiteX26" fmla="*/ 162851 w 7538114"/>
              <a:gd name="connsiteY26" fmla="*/ 6534939 h 6858000"/>
              <a:gd name="connsiteX27" fmla="*/ 162153 w 7538114"/>
              <a:gd name="connsiteY27" fmla="*/ 6502552 h 6858000"/>
              <a:gd name="connsiteX28" fmla="*/ 161821 w 7538114"/>
              <a:gd name="connsiteY28" fmla="*/ 6483172 h 6858000"/>
              <a:gd name="connsiteX29" fmla="*/ 154586 w 7538114"/>
              <a:gd name="connsiteY29" fmla="*/ 6432309 h 6858000"/>
              <a:gd name="connsiteX30" fmla="*/ 127078 w 7538114"/>
              <a:gd name="connsiteY30" fmla="*/ 6349783 h 6858000"/>
              <a:gd name="connsiteX31" fmla="*/ 123181 w 7538114"/>
              <a:gd name="connsiteY31" fmla="*/ 6323872 h 6858000"/>
              <a:gd name="connsiteX32" fmla="*/ 124767 w 7538114"/>
              <a:gd name="connsiteY32" fmla="*/ 6319343 h 6858000"/>
              <a:gd name="connsiteX33" fmla="*/ 108246 w 7538114"/>
              <a:gd name="connsiteY33" fmla="*/ 6190348 h 6858000"/>
              <a:gd name="connsiteX34" fmla="*/ 107279 w 7538114"/>
              <a:gd name="connsiteY34" fmla="*/ 6167269 h 6858000"/>
              <a:gd name="connsiteX35" fmla="*/ 107883 w 7538114"/>
              <a:gd name="connsiteY35" fmla="*/ 6149986 h 6858000"/>
              <a:gd name="connsiteX36" fmla="*/ 102380 w 7538114"/>
              <a:gd name="connsiteY36" fmla="*/ 6108622 h 6858000"/>
              <a:gd name="connsiteX37" fmla="*/ 90314 w 7538114"/>
              <a:gd name="connsiteY37" fmla="*/ 6041155 h 6858000"/>
              <a:gd name="connsiteX38" fmla="*/ 88409 w 7538114"/>
              <a:gd name="connsiteY38" fmla="*/ 6026587 h 6858000"/>
              <a:gd name="connsiteX39" fmla="*/ 89403 w 7538114"/>
              <a:gd name="connsiteY39" fmla="*/ 6013265 h 6858000"/>
              <a:gd name="connsiteX40" fmla="*/ 91927 w 7538114"/>
              <a:gd name="connsiteY40" fmla="*/ 6009478 h 6858000"/>
              <a:gd name="connsiteX41" fmla="*/ 91302 w 7538114"/>
              <a:gd name="connsiteY41" fmla="*/ 6001336 h 6858000"/>
              <a:gd name="connsiteX42" fmla="*/ 91687 w 7538114"/>
              <a:gd name="connsiteY42" fmla="*/ 5999003 h 6858000"/>
              <a:gd name="connsiteX43" fmla="*/ 93336 w 7538114"/>
              <a:gd name="connsiteY43" fmla="*/ 5985795 h 6858000"/>
              <a:gd name="connsiteX44" fmla="*/ 83190 w 7538114"/>
              <a:gd name="connsiteY44" fmla="*/ 5961758 h 6858000"/>
              <a:gd name="connsiteX45" fmla="*/ 81952 w 7538114"/>
              <a:gd name="connsiteY45" fmla="*/ 5928761 h 6858000"/>
              <a:gd name="connsiteX46" fmla="*/ 67420 w 7538114"/>
              <a:gd name="connsiteY46" fmla="*/ 5787247 h 6858000"/>
              <a:gd name="connsiteX47" fmla="*/ 50760 w 7538114"/>
              <a:gd name="connsiteY47" fmla="*/ 5710700 h 6858000"/>
              <a:gd name="connsiteX48" fmla="*/ 42956 w 7538114"/>
              <a:gd name="connsiteY48" fmla="*/ 5641754 h 6858000"/>
              <a:gd name="connsiteX49" fmla="*/ 29695 w 7538114"/>
              <a:gd name="connsiteY49" fmla="*/ 5602326 h 6858000"/>
              <a:gd name="connsiteX50" fmla="*/ 18841 w 7538114"/>
              <a:gd name="connsiteY50" fmla="*/ 5570885 h 6858000"/>
              <a:gd name="connsiteX51" fmla="*/ 9977 w 7538114"/>
              <a:gd name="connsiteY51" fmla="*/ 5543492 h 6858000"/>
              <a:gd name="connsiteX52" fmla="*/ 5255 w 7538114"/>
              <a:gd name="connsiteY52" fmla="*/ 5531024 h 6858000"/>
              <a:gd name="connsiteX53" fmla="*/ 5447 w 7538114"/>
              <a:gd name="connsiteY53" fmla="*/ 5527845 h 6858000"/>
              <a:gd name="connsiteX54" fmla="*/ 0 w 7538114"/>
              <a:gd name="connsiteY54" fmla="*/ 5507724 h 6858000"/>
              <a:gd name="connsiteX55" fmla="*/ 435 w 7538114"/>
              <a:gd name="connsiteY55" fmla="*/ 5507045 h 6858000"/>
              <a:gd name="connsiteX56" fmla="*/ 1128 w 7538114"/>
              <a:gd name="connsiteY56" fmla="*/ 5499619 h 6858000"/>
              <a:gd name="connsiteX57" fmla="*/ 1291 w 7538114"/>
              <a:gd name="connsiteY57" fmla="*/ 5486342 h 6858000"/>
              <a:gd name="connsiteX58" fmla="*/ 7976 w 7538114"/>
              <a:gd name="connsiteY58" fmla="*/ 5450755 h 6858000"/>
              <a:gd name="connsiteX59" fmla="*/ 2355 w 7538114"/>
              <a:gd name="connsiteY59" fmla="*/ 5429732 h 6858000"/>
              <a:gd name="connsiteX60" fmla="*/ 1499 w 7538114"/>
              <a:gd name="connsiteY60" fmla="*/ 5370432 h 6858000"/>
              <a:gd name="connsiteX61" fmla="*/ 11483 w 7538114"/>
              <a:gd name="connsiteY61" fmla="*/ 5308330 h 6858000"/>
              <a:gd name="connsiteX62" fmla="*/ 12793 w 7538114"/>
              <a:gd name="connsiteY62" fmla="*/ 5246026 h 6858000"/>
              <a:gd name="connsiteX63" fmla="*/ 12525 w 7538114"/>
              <a:gd name="connsiteY63" fmla="*/ 5223468 h 6858000"/>
              <a:gd name="connsiteX64" fmla="*/ 15322 w 7538114"/>
              <a:gd name="connsiteY64" fmla="*/ 5183258 h 6858000"/>
              <a:gd name="connsiteX65" fmla="*/ 18633 w 7538114"/>
              <a:gd name="connsiteY65" fmla="*/ 5164842 h 6858000"/>
              <a:gd name="connsiteX66" fmla="*/ 18428 w 7538114"/>
              <a:gd name="connsiteY66" fmla="*/ 5164034 h 6858000"/>
              <a:gd name="connsiteX67" fmla="*/ 19854 w 7538114"/>
              <a:gd name="connsiteY67" fmla="*/ 5162388 h 6858000"/>
              <a:gd name="connsiteX68" fmla="*/ 20514 w 7538114"/>
              <a:gd name="connsiteY68" fmla="*/ 5158981 h 6858000"/>
              <a:gd name="connsiteX69" fmla="*/ 20089 w 7538114"/>
              <a:gd name="connsiteY69" fmla="*/ 5149681 h 6858000"/>
              <a:gd name="connsiteX70" fmla="*/ 19561 w 7538114"/>
              <a:gd name="connsiteY70" fmla="*/ 5146183 h 6858000"/>
              <a:gd name="connsiteX71" fmla="*/ 19571 w 7538114"/>
              <a:gd name="connsiteY71" fmla="*/ 5141065 h 6858000"/>
              <a:gd name="connsiteX72" fmla="*/ 19690 w 7538114"/>
              <a:gd name="connsiteY72" fmla="*/ 5140937 h 6858000"/>
              <a:gd name="connsiteX73" fmla="*/ 19471 w 7538114"/>
              <a:gd name="connsiteY73" fmla="*/ 5136144 h 6858000"/>
              <a:gd name="connsiteX74" fmla="*/ 16918 w 7538114"/>
              <a:gd name="connsiteY74" fmla="*/ 5112689 h 6858000"/>
              <a:gd name="connsiteX75" fmla="*/ 28071 w 7538114"/>
              <a:gd name="connsiteY75" fmla="*/ 5081696 h 6858000"/>
              <a:gd name="connsiteX76" fmla="*/ 30005 w 7538114"/>
              <a:gd name="connsiteY76" fmla="*/ 5068879 h 6858000"/>
              <a:gd name="connsiteX77" fmla="*/ 31661 w 7538114"/>
              <a:gd name="connsiteY77" fmla="*/ 5062033 h 6858000"/>
              <a:gd name="connsiteX78" fmla="*/ 32169 w 7538114"/>
              <a:gd name="connsiteY78" fmla="*/ 5061608 h 6858000"/>
              <a:gd name="connsiteX79" fmla="*/ 27436 w 7538114"/>
              <a:gd name="connsiteY79" fmla="*/ 5021480 h 6858000"/>
              <a:gd name="connsiteX80" fmla="*/ 26614 w 7538114"/>
              <a:gd name="connsiteY80" fmla="*/ 5013906 h 6858000"/>
              <a:gd name="connsiteX81" fmla="*/ 25056 w 7538114"/>
              <a:gd name="connsiteY81" fmla="*/ 5011767 h 6858000"/>
              <a:gd name="connsiteX82" fmla="*/ 24513 w 7538114"/>
              <a:gd name="connsiteY82" fmla="*/ 5000592 h 6858000"/>
              <a:gd name="connsiteX83" fmla="*/ 24951 w 7538114"/>
              <a:gd name="connsiteY83" fmla="*/ 4999307 h 6858000"/>
              <a:gd name="connsiteX84" fmla="*/ 22644 w 7538114"/>
              <a:gd name="connsiteY84" fmla="*/ 4990090 h 6858000"/>
              <a:gd name="connsiteX85" fmla="*/ 18465 w 7538114"/>
              <a:gd name="connsiteY85" fmla="*/ 4982366 h 6858000"/>
              <a:gd name="connsiteX86" fmla="*/ 20888 w 7538114"/>
              <a:gd name="connsiteY86" fmla="*/ 4887310 h 6858000"/>
              <a:gd name="connsiteX87" fmla="*/ 15781 w 7538114"/>
              <a:gd name="connsiteY87" fmla="*/ 4807298 h 6858000"/>
              <a:gd name="connsiteX88" fmla="*/ 19649 w 7538114"/>
              <a:gd name="connsiteY88" fmla="*/ 4779990 h 6858000"/>
              <a:gd name="connsiteX89" fmla="*/ 21858 w 7538114"/>
              <a:gd name="connsiteY89" fmla="*/ 4664237 h 6858000"/>
              <a:gd name="connsiteX90" fmla="*/ 13583 w 7538114"/>
              <a:gd name="connsiteY90" fmla="*/ 4598607 h 6858000"/>
              <a:gd name="connsiteX91" fmla="*/ 7118 w 7538114"/>
              <a:gd name="connsiteY91" fmla="*/ 4546768 h 6858000"/>
              <a:gd name="connsiteX92" fmla="*/ 14555 w 7538114"/>
              <a:gd name="connsiteY92" fmla="*/ 4522182 h 6858000"/>
              <a:gd name="connsiteX93" fmla="*/ 17290 w 7538114"/>
              <a:gd name="connsiteY93" fmla="*/ 4509768 h 6858000"/>
              <a:gd name="connsiteX94" fmla="*/ 17421 w 7538114"/>
              <a:gd name="connsiteY94" fmla="*/ 4494586 h 6858000"/>
              <a:gd name="connsiteX95" fmla="*/ 18193 w 7538114"/>
              <a:gd name="connsiteY95" fmla="*/ 4440649 h 6858000"/>
              <a:gd name="connsiteX96" fmla="*/ 16616 w 7538114"/>
              <a:gd name="connsiteY96" fmla="*/ 4431853 h 6858000"/>
              <a:gd name="connsiteX97" fmla="*/ 19246 w 7538114"/>
              <a:gd name="connsiteY97" fmla="*/ 4403141 h 6858000"/>
              <a:gd name="connsiteX98" fmla="*/ 19623 w 7538114"/>
              <a:gd name="connsiteY98" fmla="*/ 4356631 h 6858000"/>
              <a:gd name="connsiteX99" fmla="*/ 20293 w 7538114"/>
              <a:gd name="connsiteY99" fmla="*/ 4339937 h 6858000"/>
              <a:gd name="connsiteX100" fmla="*/ 18752 w 7538114"/>
              <a:gd name="connsiteY100" fmla="*/ 4331435 h 6858000"/>
              <a:gd name="connsiteX101" fmla="*/ 24901 w 7538114"/>
              <a:gd name="connsiteY101" fmla="*/ 4320990 h 6858000"/>
              <a:gd name="connsiteX102" fmla="*/ 23734 w 7538114"/>
              <a:gd name="connsiteY102" fmla="*/ 4309111 h 6858000"/>
              <a:gd name="connsiteX103" fmla="*/ 29040 w 7538114"/>
              <a:gd name="connsiteY103" fmla="*/ 4263489 h 6858000"/>
              <a:gd name="connsiteX104" fmla="*/ 29429 w 7538114"/>
              <a:gd name="connsiteY104" fmla="*/ 4258775 h 6858000"/>
              <a:gd name="connsiteX105" fmla="*/ 33702 w 7538114"/>
              <a:gd name="connsiteY105" fmla="*/ 4248512 h 6858000"/>
              <a:gd name="connsiteX106" fmla="*/ 37356 w 7538114"/>
              <a:gd name="connsiteY106" fmla="*/ 4228644 h 6858000"/>
              <a:gd name="connsiteX107" fmla="*/ 50107 w 7538114"/>
              <a:gd name="connsiteY107" fmla="*/ 4193665 h 6858000"/>
              <a:gd name="connsiteX108" fmla="*/ 56192 w 7538114"/>
              <a:gd name="connsiteY108" fmla="*/ 4173105 h 6858000"/>
              <a:gd name="connsiteX109" fmla="*/ 61800 w 7538114"/>
              <a:gd name="connsiteY109" fmla="*/ 4159194 h 6858000"/>
              <a:gd name="connsiteX110" fmla="*/ 69720 w 7538114"/>
              <a:gd name="connsiteY110" fmla="*/ 4118135 h 6858000"/>
              <a:gd name="connsiteX111" fmla="*/ 80190 w 7538114"/>
              <a:gd name="connsiteY111" fmla="*/ 4047713 h 6858000"/>
              <a:gd name="connsiteX112" fmla="*/ 96666 w 7538114"/>
              <a:gd name="connsiteY112" fmla="*/ 3980780 h 6858000"/>
              <a:gd name="connsiteX113" fmla="*/ 107651 w 7538114"/>
              <a:gd name="connsiteY113" fmla="*/ 3941872 h 6858000"/>
              <a:gd name="connsiteX114" fmla="*/ 118444 w 7538114"/>
              <a:gd name="connsiteY114" fmla="*/ 3897465 h 6858000"/>
              <a:gd name="connsiteX115" fmla="*/ 134545 w 7538114"/>
              <a:gd name="connsiteY115" fmla="*/ 3811132 h 6858000"/>
              <a:gd name="connsiteX116" fmla="*/ 145381 w 7538114"/>
              <a:gd name="connsiteY116" fmla="*/ 3746540 h 6858000"/>
              <a:gd name="connsiteX117" fmla="*/ 146587 w 7538114"/>
              <a:gd name="connsiteY117" fmla="*/ 3670275 h 6858000"/>
              <a:gd name="connsiteX118" fmla="*/ 165690 w 7538114"/>
              <a:gd name="connsiteY118" fmla="*/ 3580981 h 6858000"/>
              <a:gd name="connsiteX119" fmla="*/ 163175 w 7538114"/>
              <a:gd name="connsiteY119" fmla="*/ 3570960 h 6858000"/>
              <a:gd name="connsiteX120" fmla="*/ 162665 w 7538114"/>
              <a:gd name="connsiteY120" fmla="*/ 3560693 h 6858000"/>
              <a:gd name="connsiteX121" fmla="*/ 163299 w 7538114"/>
              <a:gd name="connsiteY121" fmla="*/ 3559743 h 6858000"/>
              <a:gd name="connsiteX122" fmla="*/ 164777 w 7538114"/>
              <a:gd name="connsiteY122" fmla="*/ 3548721 h 6858000"/>
              <a:gd name="connsiteX123" fmla="*/ 163708 w 7538114"/>
              <a:gd name="connsiteY123" fmla="*/ 3545693 h 6858000"/>
              <a:gd name="connsiteX124" fmla="*/ 164286 w 7538114"/>
              <a:gd name="connsiteY124" fmla="*/ 3537938 h 6858000"/>
              <a:gd name="connsiteX125" fmla="*/ 164247 w 7538114"/>
              <a:gd name="connsiteY125" fmla="*/ 3522141 h 6858000"/>
              <a:gd name="connsiteX126" fmla="*/ 165343 w 7538114"/>
              <a:gd name="connsiteY126" fmla="*/ 3519672 h 6858000"/>
              <a:gd name="connsiteX127" fmla="*/ 167001 w 7538114"/>
              <a:gd name="connsiteY127" fmla="*/ 3496604 h 6858000"/>
              <a:gd name="connsiteX128" fmla="*/ 167547 w 7538114"/>
              <a:gd name="connsiteY128" fmla="*/ 3496517 h 6858000"/>
              <a:gd name="connsiteX129" fmla="*/ 170301 w 7538114"/>
              <a:gd name="connsiteY129" fmla="*/ 3491023 h 6858000"/>
              <a:gd name="connsiteX130" fmla="*/ 174371 w 7538114"/>
              <a:gd name="connsiteY130" fmla="*/ 3479998 h 6858000"/>
              <a:gd name="connsiteX131" fmla="*/ 190228 w 7538114"/>
              <a:gd name="connsiteY131" fmla="*/ 3457434 h 6858000"/>
              <a:gd name="connsiteX132" fmla="*/ 192016 w 7538114"/>
              <a:gd name="connsiteY132" fmla="*/ 3433411 h 6858000"/>
              <a:gd name="connsiteX133" fmla="*/ 192663 w 7538114"/>
              <a:gd name="connsiteY133" fmla="*/ 3428691 h 6858000"/>
              <a:gd name="connsiteX134" fmla="*/ 192793 w 7538114"/>
              <a:gd name="connsiteY134" fmla="*/ 3428643 h 6858000"/>
              <a:gd name="connsiteX135" fmla="*/ 193710 w 7538114"/>
              <a:gd name="connsiteY135" fmla="*/ 3423760 h 6858000"/>
              <a:gd name="connsiteX136" fmla="*/ 193839 w 7538114"/>
              <a:gd name="connsiteY136" fmla="*/ 3420085 h 6858000"/>
              <a:gd name="connsiteX137" fmla="*/ 195094 w 7538114"/>
              <a:gd name="connsiteY137" fmla="*/ 3410930 h 6858000"/>
              <a:gd name="connsiteX138" fmla="*/ 196311 w 7538114"/>
              <a:gd name="connsiteY138" fmla="*/ 3408092 h 6858000"/>
              <a:gd name="connsiteX139" fmla="*/ 197928 w 7538114"/>
              <a:gd name="connsiteY139" fmla="*/ 3407419 h 6858000"/>
              <a:gd name="connsiteX140" fmla="*/ 197881 w 7538114"/>
              <a:gd name="connsiteY140" fmla="*/ 3406520 h 6858000"/>
              <a:gd name="connsiteX141" fmla="*/ 204222 w 7538114"/>
              <a:gd name="connsiteY141" fmla="*/ 3391015 h 6858000"/>
              <a:gd name="connsiteX142" fmla="*/ 213950 w 7538114"/>
              <a:gd name="connsiteY142" fmla="*/ 3354361 h 6858000"/>
              <a:gd name="connsiteX143" fmla="*/ 217699 w 7538114"/>
              <a:gd name="connsiteY143" fmla="*/ 3332639 h 6858000"/>
              <a:gd name="connsiteX144" fmla="*/ 229963 w 7538114"/>
              <a:gd name="connsiteY144" fmla="*/ 3273935 h 6858000"/>
              <a:gd name="connsiteX145" fmla="*/ 243785 w 7538114"/>
              <a:gd name="connsiteY145" fmla="*/ 3215621 h 6858000"/>
              <a:gd name="connsiteX146" fmla="*/ 259175 w 7538114"/>
              <a:gd name="connsiteY146" fmla="*/ 3189909 h 6858000"/>
              <a:gd name="connsiteX147" fmla="*/ 259988 w 7538114"/>
              <a:gd name="connsiteY147" fmla="*/ 3186579 h 6858000"/>
              <a:gd name="connsiteX148" fmla="*/ 259980 w 7538114"/>
              <a:gd name="connsiteY148" fmla="*/ 3177264 h 6858000"/>
              <a:gd name="connsiteX149" fmla="*/ 259609 w 7538114"/>
              <a:gd name="connsiteY149" fmla="*/ 3173723 h 6858000"/>
              <a:gd name="connsiteX150" fmla="*/ 259848 w 7538114"/>
              <a:gd name="connsiteY150" fmla="*/ 3168622 h 6858000"/>
              <a:gd name="connsiteX151" fmla="*/ 259971 w 7538114"/>
              <a:gd name="connsiteY151" fmla="*/ 3168508 h 6858000"/>
              <a:gd name="connsiteX152" fmla="*/ 259966 w 7538114"/>
              <a:gd name="connsiteY152" fmla="*/ 3163706 h 6858000"/>
              <a:gd name="connsiteX153" fmla="*/ 258467 w 7538114"/>
              <a:gd name="connsiteY153" fmla="*/ 3140064 h 6858000"/>
              <a:gd name="connsiteX154" fmla="*/ 270990 w 7538114"/>
              <a:gd name="connsiteY154" fmla="*/ 3110288 h 6858000"/>
              <a:gd name="connsiteX155" fmla="*/ 273494 w 7538114"/>
              <a:gd name="connsiteY155" fmla="*/ 3097704 h 6858000"/>
              <a:gd name="connsiteX156" fmla="*/ 275456 w 7538114"/>
              <a:gd name="connsiteY156" fmla="*/ 3091047 h 6858000"/>
              <a:gd name="connsiteX157" fmla="*/ 275980 w 7538114"/>
              <a:gd name="connsiteY157" fmla="*/ 3090672 h 6858000"/>
              <a:gd name="connsiteX158" fmla="*/ 274486 w 7538114"/>
              <a:gd name="connsiteY158" fmla="*/ 3068004 h 6858000"/>
              <a:gd name="connsiteX159" fmla="*/ 275226 w 7538114"/>
              <a:gd name="connsiteY159" fmla="*/ 3065087 h 6858000"/>
              <a:gd name="connsiteX160" fmla="*/ 273050 w 7538114"/>
              <a:gd name="connsiteY160" fmla="*/ 3050191 h 6858000"/>
              <a:gd name="connsiteX161" fmla="*/ 272566 w 7538114"/>
              <a:gd name="connsiteY161" fmla="*/ 3042559 h 6858000"/>
              <a:gd name="connsiteX162" fmla="*/ 271107 w 7538114"/>
              <a:gd name="connsiteY162" fmla="*/ 3040271 h 6858000"/>
              <a:gd name="connsiteX163" fmla="*/ 271065 w 7538114"/>
              <a:gd name="connsiteY163" fmla="*/ 3029072 h 6858000"/>
              <a:gd name="connsiteX164" fmla="*/ 271558 w 7538114"/>
              <a:gd name="connsiteY164" fmla="*/ 3027835 h 6858000"/>
              <a:gd name="connsiteX165" fmla="*/ 268717 w 7538114"/>
              <a:gd name="connsiteY165" fmla="*/ 2964245 h 6858000"/>
              <a:gd name="connsiteX166" fmla="*/ 272511 w 7538114"/>
              <a:gd name="connsiteY166" fmla="*/ 2915772 h 6858000"/>
              <a:gd name="connsiteX167" fmla="*/ 270356 w 7538114"/>
              <a:gd name="connsiteY167" fmla="*/ 2825842 h 6858000"/>
              <a:gd name="connsiteX168" fmla="*/ 273897 w 7538114"/>
              <a:gd name="connsiteY168" fmla="*/ 2734957 h 6858000"/>
              <a:gd name="connsiteX169" fmla="*/ 274458 w 7538114"/>
              <a:gd name="connsiteY169" fmla="*/ 2636572 h 6858000"/>
              <a:gd name="connsiteX170" fmla="*/ 279157 w 7538114"/>
              <a:gd name="connsiteY170" fmla="*/ 2604260 h 6858000"/>
              <a:gd name="connsiteX171" fmla="*/ 288131 w 7538114"/>
              <a:gd name="connsiteY171" fmla="*/ 2582747 h 6858000"/>
              <a:gd name="connsiteX172" fmla="*/ 282516 w 7538114"/>
              <a:gd name="connsiteY172" fmla="*/ 2478755 h 6858000"/>
              <a:gd name="connsiteX173" fmla="*/ 287359 w 7538114"/>
              <a:gd name="connsiteY173" fmla="*/ 2451804 h 6858000"/>
              <a:gd name="connsiteX174" fmla="*/ 289577 w 7538114"/>
              <a:gd name="connsiteY174" fmla="*/ 2408801 h 6858000"/>
              <a:gd name="connsiteX175" fmla="*/ 293203 w 7538114"/>
              <a:gd name="connsiteY175" fmla="*/ 2392670 h 6858000"/>
              <a:gd name="connsiteX176" fmla="*/ 304183 w 7538114"/>
              <a:gd name="connsiteY176" fmla="*/ 2330165 h 6858000"/>
              <a:gd name="connsiteX177" fmla="*/ 310900 w 7538114"/>
              <a:gd name="connsiteY177" fmla="*/ 2276363 h 6858000"/>
              <a:gd name="connsiteX178" fmla="*/ 303909 w 7538114"/>
              <a:gd name="connsiteY178" fmla="*/ 2236310 h 6858000"/>
              <a:gd name="connsiteX179" fmla="*/ 306187 w 7538114"/>
              <a:gd name="connsiteY179" fmla="*/ 2232984 h 6858000"/>
              <a:gd name="connsiteX180" fmla="*/ 307158 w 7538114"/>
              <a:gd name="connsiteY180" fmla="*/ 2205763 h 6858000"/>
              <a:gd name="connsiteX181" fmla="*/ 304860 w 7538114"/>
              <a:gd name="connsiteY181" fmla="*/ 2145703 h 6858000"/>
              <a:gd name="connsiteX182" fmla="*/ 304273 w 7538114"/>
              <a:gd name="connsiteY182" fmla="*/ 2092533 h 6858000"/>
              <a:gd name="connsiteX183" fmla="*/ 301642 w 7538114"/>
              <a:gd name="connsiteY183" fmla="*/ 2057359 h 6858000"/>
              <a:gd name="connsiteX184" fmla="*/ 306736 w 7538114"/>
              <a:gd name="connsiteY184" fmla="*/ 2016105 h 6858000"/>
              <a:gd name="connsiteX185" fmla="*/ 316234 w 7538114"/>
              <a:gd name="connsiteY185" fmla="*/ 1983129 h 6858000"/>
              <a:gd name="connsiteX186" fmla="*/ 318238 w 7538114"/>
              <a:gd name="connsiteY186" fmla="*/ 1956745 h 6858000"/>
              <a:gd name="connsiteX187" fmla="*/ 311341 w 7538114"/>
              <a:gd name="connsiteY187" fmla="*/ 1950160 h 6858000"/>
              <a:gd name="connsiteX188" fmla="*/ 323556 w 7538114"/>
              <a:gd name="connsiteY188" fmla="*/ 1879546 h 6858000"/>
              <a:gd name="connsiteX189" fmla="*/ 326085 w 7538114"/>
              <a:gd name="connsiteY189" fmla="*/ 1854893 h 6858000"/>
              <a:gd name="connsiteX190" fmla="*/ 335058 w 7538114"/>
              <a:gd name="connsiteY190" fmla="*/ 1787684 h 6858000"/>
              <a:gd name="connsiteX191" fmla="*/ 345620 w 7538114"/>
              <a:gd name="connsiteY191" fmla="*/ 1720464 h 6858000"/>
              <a:gd name="connsiteX192" fmla="*/ 360760 w 7538114"/>
              <a:gd name="connsiteY192" fmla="*/ 1681196 h 6858000"/>
              <a:gd name="connsiteX193" fmla="*/ 368483 w 7538114"/>
              <a:gd name="connsiteY193" fmla="*/ 1625881 h 6858000"/>
              <a:gd name="connsiteX194" fmla="*/ 371077 w 7538114"/>
              <a:gd name="connsiteY194" fmla="*/ 1616704 h 6858000"/>
              <a:gd name="connsiteX195" fmla="*/ 383008 w 7538114"/>
              <a:gd name="connsiteY195" fmla="*/ 1551493 h 6858000"/>
              <a:gd name="connsiteX196" fmla="*/ 384834 w 7538114"/>
              <a:gd name="connsiteY196" fmla="*/ 1475233 h 6858000"/>
              <a:gd name="connsiteX197" fmla="*/ 418371 w 7538114"/>
              <a:gd name="connsiteY197" fmla="*/ 1380155 h 6858000"/>
              <a:gd name="connsiteX198" fmla="*/ 469641 w 7538114"/>
              <a:gd name="connsiteY198" fmla="*/ 1210871 h 6858000"/>
              <a:gd name="connsiteX199" fmla="*/ 489701 w 7538114"/>
              <a:gd name="connsiteY199" fmla="*/ 1028427 h 6858000"/>
              <a:gd name="connsiteX200" fmla="*/ 486354 w 7538114"/>
              <a:gd name="connsiteY200" fmla="*/ 980383 h 6858000"/>
              <a:gd name="connsiteX201" fmla="*/ 479762 w 7538114"/>
              <a:gd name="connsiteY201" fmla="*/ 839699 h 6858000"/>
              <a:gd name="connsiteX202" fmla="*/ 445664 w 7538114"/>
              <a:gd name="connsiteY202" fmla="*/ 696545 h 6858000"/>
              <a:gd name="connsiteX203" fmla="*/ 440047 w 7538114"/>
              <a:gd name="connsiteY203" fmla="*/ 606615 h 6858000"/>
              <a:gd name="connsiteX204" fmla="*/ 431225 w 7538114"/>
              <a:gd name="connsiteY204" fmla="*/ 563889 h 6858000"/>
              <a:gd name="connsiteX205" fmla="*/ 430803 w 7538114"/>
              <a:gd name="connsiteY205" fmla="*/ 534294 h 6858000"/>
              <a:gd name="connsiteX206" fmla="*/ 429777 w 7538114"/>
              <a:gd name="connsiteY206" fmla="*/ 516548 h 6858000"/>
              <a:gd name="connsiteX207" fmla="*/ 415090 w 7538114"/>
              <a:gd name="connsiteY207" fmla="*/ 485808 h 6858000"/>
              <a:gd name="connsiteX208" fmla="*/ 410499 w 7538114"/>
              <a:gd name="connsiteY208" fmla="*/ 369873 h 6858000"/>
              <a:gd name="connsiteX209" fmla="*/ 425314 w 7538114"/>
              <a:gd name="connsiteY209" fmla="*/ 259180 h 6858000"/>
              <a:gd name="connsiteX210" fmla="*/ 383240 w 7538114"/>
              <a:gd name="connsiteY210" fmla="*/ 94173 h 6858000"/>
              <a:gd name="connsiteX211" fmla="*/ 379938 w 7538114"/>
              <a:gd name="connsiteY211" fmla="*/ 77267 h 6858000"/>
              <a:gd name="connsiteX212" fmla="*/ 373430 w 7538114"/>
              <a:gd name="connsiteY212" fmla="*/ 3885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Lst>
            <a:rect l="l" t="t" r="r" b="b"/>
            <a:pathLst>
              <a:path w="7538114" h="6858000">
                <a:moveTo>
                  <a:pt x="366246" y="0"/>
                </a:moveTo>
                <a:lnTo>
                  <a:pt x="2830292" y="0"/>
                </a:lnTo>
                <a:lnTo>
                  <a:pt x="3903260" y="0"/>
                </a:lnTo>
                <a:lnTo>
                  <a:pt x="4597266" y="0"/>
                </a:lnTo>
                <a:lnTo>
                  <a:pt x="7192370" y="0"/>
                </a:lnTo>
                <a:lnTo>
                  <a:pt x="7538114" y="0"/>
                </a:lnTo>
                <a:lnTo>
                  <a:pt x="7538114" y="6858000"/>
                </a:lnTo>
                <a:lnTo>
                  <a:pt x="7192370" y="6858000"/>
                </a:lnTo>
                <a:lnTo>
                  <a:pt x="4597266" y="6858000"/>
                </a:lnTo>
                <a:lnTo>
                  <a:pt x="3903260" y="6858000"/>
                </a:lnTo>
                <a:lnTo>
                  <a:pt x="2830292" y="6858000"/>
                </a:lnTo>
                <a:lnTo>
                  <a:pt x="170314" y="6858000"/>
                </a:lnTo>
                <a:cubicBezTo>
                  <a:pt x="170323" y="6857920"/>
                  <a:pt x="170332" y="6857839"/>
                  <a:pt x="170341" y="6857759"/>
                </a:cubicBezTo>
                <a:lnTo>
                  <a:pt x="173485" y="6852129"/>
                </a:lnTo>
                <a:lnTo>
                  <a:pt x="167544" y="6830335"/>
                </a:lnTo>
                <a:cubicBezTo>
                  <a:pt x="165474" y="6819600"/>
                  <a:pt x="164100" y="6808301"/>
                  <a:pt x="163472" y="6796707"/>
                </a:cubicBezTo>
                <a:cubicBezTo>
                  <a:pt x="167658" y="6794106"/>
                  <a:pt x="161711" y="6785006"/>
                  <a:pt x="160535" y="6780725"/>
                </a:cubicBezTo>
                <a:cubicBezTo>
                  <a:pt x="163268" y="6780680"/>
                  <a:pt x="164578" y="6771195"/>
                  <a:pt x="162318" y="6767829"/>
                </a:cubicBezTo>
                <a:cubicBezTo>
                  <a:pt x="152545" y="6697090"/>
                  <a:pt x="178083" y="6736894"/>
                  <a:pt x="162771" y="6694444"/>
                </a:cubicBezTo>
                <a:cubicBezTo>
                  <a:pt x="161971" y="6687342"/>
                  <a:pt x="163342" y="6682014"/>
                  <a:pt x="165604" y="6677569"/>
                </a:cubicBezTo>
                <a:lnTo>
                  <a:pt x="171255" y="6669571"/>
                </a:lnTo>
                <a:lnTo>
                  <a:pt x="169240" y="6663304"/>
                </a:lnTo>
                <a:cubicBezTo>
                  <a:pt x="169082" y="6639651"/>
                  <a:pt x="174873" y="6632678"/>
                  <a:pt x="169039" y="6618916"/>
                </a:cubicBezTo>
                <a:cubicBezTo>
                  <a:pt x="181164" y="6598580"/>
                  <a:pt x="170248" y="6605428"/>
                  <a:pt x="168392" y="6589960"/>
                </a:cubicBezTo>
                <a:cubicBezTo>
                  <a:pt x="165975" y="6577758"/>
                  <a:pt x="161323" y="6600160"/>
                  <a:pt x="160636" y="6588200"/>
                </a:cubicBezTo>
                <a:cubicBezTo>
                  <a:pt x="163766" y="6575263"/>
                  <a:pt x="154044" y="6575871"/>
                  <a:pt x="157872" y="6562416"/>
                </a:cubicBezTo>
                <a:cubicBezTo>
                  <a:pt x="165196" y="6565685"/>
                  <a:pt x="156453" y="6535866"/>
                  <a:pt x="162851" y="6534939"/>
                </a:cubicBezTo>
                <a:cubicBezTo>
                  <a:pt x="153702" y="6523511"/>
                  <a:pt x="164973" y="6517769"/>
                  <a:pt x="162153" y="6502552"/>
                </a:cubicBezTo>
                <a:cubicBezTo>
                  <a:pt x="158692" y="6495386"/>
                  <a:pt x="158098" y="6490216"/>
                  <a:pt x="161821" y="6483172"/>
                </a:cubicBezTo>
                <a:cubicBezTo>
                  <a:pt x="144969" y="6450162"/>
                  <a:pt x="161066" y="6463202"/>
                  <a:pt x="154586" y="6432309"/>
                </a:cubicBezTo>
                <a:cubicBezTo>
                  <a:pt x="147771" y="6405695"/>
                  <a:pt x="143349" y="6375524"/>
                  <a:pt x="127078" y="6349783"/>
                </a:cubicBezTo>
                <a:cubicBezTo>
                  <a:pt x="122468" y="6345058"/>
                  <a:pt x="120723" y="6333456"/>
                  <a:pt x="123181" y="6323872"/>
                </a:cubicBezTo>
                <a:cubicBezTo>
                  <a:pt x="123604" y="6322225"/>
                  <a:pt x="124138" y="6320698"/>
                  <a:pt x="124767" y="6319343"/>
                </a:cubicBezTo>
                <a:cubicBezTo>
                  <a:pt x="122278" y="6297089"/>
                  <a:pt x="111161" y="6215694"/>
                  <a:pt x="108246" y="6190348"/>
                </a:cubicBezTo>
                <a:cubicBezTo>
                  <a:pt x="114169" y="6188296"/>
                  <a:pt x="103482" y="6175479"/>
                  <a:pt x="107279" y="6167269"/>
                </a:cubicBezTo>
                <a:cubicBezTo>
                  <a:pt x="110610" y="6161389"/>
                  <a:pt x="108145" y="6156128"/>
                  <a:pt x="107883" y="6149986"/>
                </a:cubicBezTo>
                <a:cubicBezTo>
                  <a:pt x="110502" y="6141894"/>
                  <a:pt x="105773" y="6115502"/>
                  <a:pt x="102380" y="6108622"/>
                </a:cubicBezTo>
                <a:cubicBezTo>
                  <a:pt x="90593" y="6092179"/>
                  <a:pt x="99346" y="6054816"/>
                  <a:pt x="90314" y="6041155"/>
                </a:cubicBezTo>
                <a:cubicBezTo>
                  <a:pt x="88990" y="6036198"/>
                  <a:pt x="88454" y="6031348"/>
                  <a:pt x="88409" y="6026587"/>
                </a:cubicBezTo>
                <a:lnTo>
                  <a:pt x="89403" y="6013265"/>
                </a:lnTo>
                <a:lnTo>
                  <a:pt x="91927" y="6009478"/>
                </a:lnTo>
                <a:lnTo>
                  <a:pt x="91302" y="6001336"/>
                </a:lnTo>
                <a:cubicBezTo>
                  <a:pt x="91431" y="6000558"/>
                  <a:pt x="91559" y="5999781"/>
                  <a:pt x="91687" y="5999003"/>
                </a:cubicBezTo>
                <a:cubicBezTo>
                  <a:pt x="92431" y="5994547"/>
                  <a:pt x="93080" y="5990148"/>
                  <a:pt x="93336" y="5985795"/>
                </a:cubicBezTo>
                <a:cubicBezTo>
                  <a:pt x="80676" y="5991520"/>
                  <a:pt x="93430" y="5949705"/>
                  <a:pt x="83190" y="5961758"/>
                </a:cubicBezTo>
                <a:cubicBezTo>
                  <a:pt x="82399" y="5938832"/>
                  <a:pt x="72862" y="5956319"/>
                  <a:pt x="81952" y="5928761"/>
                </a:cubicBezTo>
                <a:cubicBezTo>
                  <a:pt x="79324" y="5899676"/>
                  <a:pt x="72619" y="5823590"/>
                  <a:pt x="67420" y="5787247"/>
                </a:cubicBezTo>
                <a:cubicBezTo>
                  <a:pt x="53530" y="5750058"/>
                  <a:pt x="57730" y="5736292"/>
                  <a:pt x="50760" y="5710700"/>
                </a:cubicBezTo>
                <a:cubicBezTo>
                  <a:pt x="47368" y="5660911"/>
                  <a:pt x="30723" y="5663675"/>
                  <a:pt x="42956" y="5641754"/>
                </a:cubicBezTo>
                <a:cubicBezTo>
                  <a:pt x="39970" y="5608358"/>
                  <a:pt x="24769" y="5637338"/>
                  <a:pt x="29695" y="5602326"/>
                </a:cubicBezTo>
                <a:cubicBezTo>
                  <a:pt x="27700" y="5601239"/>
                  <a:pt x="20274" y="5573144"/>
                  <a:pt x="18841" y="5570885"/>
                </a:cubicBezTo>
                <a:lnTo>
                  <a:pt x="9977" y="5543492"/>
                </a:lnTo>
                <a:lnTo>
                  <a:pt x="5255" y="5531024"/>
                </a:lnTo>
                <a:lnTo>
                  <a:pt x="5447" y="5527845"/>
                </a:lnTo>
                <a:lnTo>
                  <a:pt x="0" y="5507724"/>
                </a:lnTo>
                <a:lnTo>
                  <a:pt x="435" y="5507045"/>
                </a:lnTo>
                <a:cubicBezTo>
                  <a:pt x="1286" y="5505065"/>
                  <a:pt x="1681" y="5502734"/>
                  <a:pt x="1128" y="5499619"/>
                </a:cubicBezTo>
                <a:cubicBezTo>
                  <a:pt x="9450" y="5498516"/>
                  <a:pt x="3652" y="5495435"/>
                  <a:pt x="1291" y="5486342"/>
                </a:cubicBezTo>
                <a:cubicBezTo>
                  <a:pt x="13688" y="5482600"/>
                  <a:pt x="2464" y="5460320"/>
                  <a:pt x="7976" y="5450755"/>
                </a:cubicBezTo>
                <a:cubicBezTo>
                  <a:pt x="5962" y="5444157"/>
                  <a:pt x="4058" y="5437113"/>
                  <a:pt x="2355" y="5429732"/>
                </a:cubicBezTo>
                <a:lnTo>
                  <a:pt x="1499" y="5370432"/>
                </a:lnTo>
                <a:lnTo>
                  <a:pt x="11483" y="5308330"/>
                </a:lnTo>
                <a:cubicBezTo>
                  <a:pt x="11701" y="5285359"/>
                  <a:pt x="15408" y="5265468"/>
                  <a:pt x="12793" y="5246026"/>
                </a:cubicBezTo>
                <a:cubicBezTo>
                  <a:pt x="15678" y="5238129"/>
                  <a:pt x="16842" y="5230685"/>
                  <a:pt x="12525" y="5223468"/>
                </a:cubicBezTo>
                <a:cubicBezTo>
                  <a:pt x="13966" y="5202031"/>
                  <a:pt x="20131" y="5196842"/>
                  <a:pt x="15322" y="5183258"/>
                </a:cubicBezTo>
                <a:cubicBezTo>
                  <a:pt x="25294" y="5171214"/>
                  <a:pt x="21488" y="5170502"/>
                  <a:pt x="18633" y="5164842"/>
                </a:cubicBezTo>
                <a:cubicBezTo>
                  <a:pt x="18565" y="5164573"/>
                  <a:pt x="18496" y="5164303"/>
                  <a:pt x="18428" y="5164034"/>
                </a:cubicBezTo>
                <a:lnTo>
                  <a:pt x="19854" y="5162388"/>
                </a:lnTo>
                <a:lnTo>
                  <a:pt x="20514" y="5158981"/>
                </a:lnTo>
                <a:lnTo>
                  <a:pt x="20089" y="5149681"/>
                </a:lnTo>
                <a:lnTo>
                  <a:pt x="19561" y="5146183"/>
                </a:lnTo>
                <a:cubicBezTo>
                  <a:pt x="19336" y="5143774"/>
                  <a:pt x="19361" y="5142173"/>
                  <a:pt x="19571" y="5141065"/>
                </a:cubicBezTo>
                <a:lnTo>
                  <a:pt x="19690" y="5140937"/>
                </a:lnTo>
                <a:cubicBezTo>
                  <a:pt x="19617" y="5139339"/>
                  <a:pt x="19544" y="5137742"/>
                  <a:pt x="19471" y="5136144"/>
                </a:cubicBezTo>
                <a:cubicBezTo>
                  <a:pt x="18832" y="5128055"/>
                  <a:pt x="17958" y="5120182"/>
                  <a:pt x="16918" y="5112689"/>
                </a:cubicBezTo>
                <a:cubicBezTo>
                  <a:pt x="23464" y="5106353"/>
                  <a:pt x="15733" y="5078666"/>
                  <a:pt x="28071" y="5081696"/>
                </a:cubicBezTo>
                <a:cubicBezTo>
                  <a:pt x="27036" y="5071588"/>
                  <a:pt x="21912" y="5065475"/>
                  <a:pt x="30005" y="5068879"/>
                </a:cubicBezTo>
                <a:cubicBezTo>
                  <a:pt x="29897" y="5065551"/>
                  <a:pt x="30585" y="5063501"/>
                  <a:pt x="31661" y="5062033"/>
                </a:cubicBezTo>
                <a:lnTo>
                  <a:pt x="32169" y="5061608"/>
                </a:lnTo>
                <a:lnTo>
                  <a:pt x="27436" y="5021480"/>
                </a:lnTo>
                <a:lnTo>
                  <a:pt x="26614" y="5013906"/>
                </a:lnTo>
                <a:lnTo>
                  <a:pt x="25056" y="5011767"/>
                </a:lnTo>
                <a:cubicBezTo>
                  <a:pt x="24110" y="5009457"/>
                  <a:pt x="23701" y="5006147"/>
                  <a:pt x="24513" y="5000592"/>
                </a:cubicBezTo>
                <a:lnTo>
                  <a:pt x="24951" y="4999307"/>
                </a:lnTo>
                <a:lnTo>
                  <a:pt x="22644" y="4990090"/>
                </a:lnTo>
                <a:cubicBezTo>
                  <a:pt x="21579" y="4987122"/>
                  <a:pt x="20222" y="4984494"/>
                  <a:pt x="18465" y="4982366"/>
                </a:cubicBezTo>
                <a:cubicBezTo>
                  <a:pt x="27858" y="4950984"/>
                  <a:pt x="19264" y="4921373"/>
                  <a:pt x="20888" y="4887310"/>
                </a:cubicBezTo>
                <a:cubicBezTo>
                  <a:pt x="17563" y="4848813"/>
                  <a:pt x="18386" y="4829570"/>
                  <a:pt x="15781" y="4807298"/>
                </a:cubicBezTo>
                <a:cubicBezTo>
                  <a:pt x="15634" y="4803627"/>
                  <a:pt x="14440" y="4773874"/>
                  <a:pt x="19649" y="4779990"/>
                </a:cubicBezTo>
                <a:cubicBezTo>
                  <a:pt x="18744" y="4746827"/>
                  <a:pt x="22869" y="4698305"/>
                  <a:pt x="21858" y="4664237"/>
                </a:cubicBezTo>
                <a:cubicBezTo>
                  <a:pt x="34232" y="4642340"/>
                  <a:pt x="11268" y="4621318"/>
                  <a:pt x="13583" y="4598607"/>
                </a:cubicBezTo>
                <a:cubicBezTo>
                  <a:pt x="2193" y="4604819"/>
                  <a:pt x="19974" y="4548010"/>
                  <a:pt x="7118" y="4546768"/>
                </a:cubicBezTo>
                <a:lnTo>
                  <a:pt x="14555" y="4522182"/>
                </a:lnTo>
                <a:lnTo>
                  <a:pt x="17290" y="4509768"/>
                </a:lnTo>
                <a:cubicBezTo>
                  <a:pt x="17884" y="4505118"/>
                  <a:pt x="18021" y="4500115"/>
                  <a:pt x="17421" y="4494586"/>
                </a:cubicBezTo>
                <a:cubicBezTo>
                  <a:pt x="12327" y="4480984"/>
                  <a:pt x="18571" y="4459805"/>
                  <a:pt x="18193" y="4440649"/>
                </a:cubicBezTo>
                <a:lnTo>
                  <a:pt x="16616" y="4431853"/>
                </a:lnTo>
                <a:lnTo>
                  <a:pt x="19246" y="4403141"/>
                </a:lnTo>
                <a:cubicBezTo>
                  <a:pt x="19372" y="4387638"/>
                  <a:pt x="19497" y="4372134"/>
                  <a:pt x="19623" y="4356631"/>
                </a:cubicBezTo>
                <a:cubicBezTo>
                  <a:pt x="19508" y="4349062"/>
                  <a:pt x="15847" y="4339045"/>
                  <a:pt x="20293" y="4339937"/>
                </a:cubicBezTo>
                <a:lnTo>
                  <a:pt x="18752" y="4331435"/>
                </a:lnTo>
                <a:cubicBezTo>
                  <a:pt x="19520" y="4328277"/>
                  <a:pt x="24070" y="4324711"/>
                  <a:pt x="24901" y="4320990"/>
                </a:cubicBezTo>
                <a:lnTo>
                  <a:pt x="23734" y="4309111"/>
                </a:lnTo>
                <a:cubicBezTo>
                  <a:pt x="24423" y="4299527"/>
                  <a:pt x="28090" y="4271878"/>
                  <a:pt x="29040" y="4263489"/>
                </a:cubicBezTo>
                <a:cubicBezTo>
                  <a:pt x="29169" y="4261918"/>
                  <a:pt x="29300" y="4260346"/>
                  <a:pt x="29429" y="4258775"/>
                </a:cubicBezTo>
                <a:lnTo>
                  <a:pt x="33702" y="4248512"/>
                </a:lnTo>
                <a:cubicBezTo>
                  <a:pt x="36933" y="4241044"/>
                  <a:pt x="39109" y="4235167"/>
                  <a:pt x="37356" y="4228644"/>
                </a:cubicBezTo>
                <a:cubicBezTo>
                  <a:pt x="41530" y="4217526"/>
                  <a:pt x="53227" y="4209759"/>
                  <a:pt x="50107" y="4193665"/>
                </a:cubicBezTo>
                <a:cubicBezTo>
                  <a:pt x="55406" y="4198550"/>
                  <a:pt x="50749" y="4175793"/>
                  <a:pt x="56192" y="4173105"/>
                </a:cubicBezTo>
                <a:cubicBezTo>
                  <a:pt x="60575" y="4171863"/>
                  <a:pt x="60184" y="4164671"/>
                  <a:pt x="61800" y="4159194"/>
                </a:cubicBezTo>
                <a:cubicBezTo>
                  <a:pt x="66276" y="4155290"/>
                  <a:pt x="70363" y="4127730"/>
                  <a:pt x="69720" y="4118135"/>
                </a:cubicBezTo>
                <a:cubicBezTo>
                  <a:pt x="65265" y="4091091"/>
                  <a:pt x="83289" y="4069336"/>
                  <a:pt x="80190" y="4047713"/>
                </a:cubicBezTo>
                <a:cubicBezTo>
                  <a:pt x="84682" y="4020435"/>
                  <a:pt x="92089" y="3998420"/>
                  <a:pt x="96666" y="3980780"/>
                </a:cubicBezTo>
                <a:cubicBezTo>
                  <a:pt x="98580" y="3977851"/>
                  <a:pt x="106155" y="3945259"/>
                  <a:pt x="107651" y="3941872"/>
                </a:cubicBezTo>
                <a:cubicBezTo>
                  <a:pt x="111761" y="3922504"/>
                  <a:pt x="112043" y="3930219"/>
                  <a:pt x="118444" y="3897465"/>
                </a:cubicBezTo>
                <a:cubicBezTo>
                  <a:pt x="124996" y="3869981"/>
                  <a:pt x="127657" y="3841768"/>
                  <a:pt x="134545" y="3811132"/>
                </a:cubicBezTo>
                <a:cubicBezTo>
                  <a:pt x="143817" y="3778601"/>
                  <a:pt x="141464" y="3759343"/>
                  <a:pt x="145381" y="3746540"/>
                </a:cubicBezTo>
                <a:cubicBezTo>
                  <a:pt x="156739" y="3719637"/>
                  <a:pt x="147664" y="3711291"/>
                  <a:pt x="146587" y="3670275"/>
                </a:cubicBezTo>
                <a:cubicBezTo>
                  <a:pt x="154134" y="3638754"/>
                  <a:pt x="151397" y="3605028"/>
                  <a:pt x="165690" y="3580981"/>
                </a:cubicBezTo>
                <a:cubicBezTo>
                  <a:pt x="164433" y="3577837"/>
                  <a:pt x="163639" y="3574469"/>
                  <a:pt x="163175" y="3570960"/>
                </a:cubicBezTo>
                <a:lnTo>
                  <a:pt x="162665" y="3560693"/>
                </a:lnTo>
                <a:lnTo>
                  <a:pt x="163299" y="3559743"/>
                </a:lnTo>
                <a:cubicBezTo>
                  <a:pt x="165039" y="3554949"/>
                  <a:pt x="165246" y="3551528"/>
                  <a:pt x="164777" y="3548721"/>
                </a:cubicBezTo>
                <a:lnTo>
                  <a:pt x="163708" y="3545693"/>
                </a:lnTo>
                <a:lnTo>
                  <a:pt x="164286" y="3537938"/>
                </a:lnTo>
                <a:cubicBezTo>
                  <a:pt x="164273" y="3532672"/>
                  <a:pt x="164261" y="3527407"/>
                  <a:pt x="164247" y="3522141"/>
                </a:cubicBezTo>
                <a:lnTo>
                  <a:pt x="165343" y="3519672"/>
                </a:lnTo>
                <a:lnTo>
                  <a:pt x="167001" y="3496604"/>
                </a:lnTo>
                <a:lnTo>
                  <a:pt x="167547" y="3496517"/>
                </a:lnTo>
                <a:cubicBezTo>
                  <a:pt x="168811" y="3495796"/>
                  <a:pt x="169814" y="3494272"/>
                  <a:pt x="170301" y="3491023"/>
                </a:cubicBezTo>
                <a:cubicBezTo>
                  <a:pt x="177219" y="3499391"/>
                  <a:pt x="173541" y="3490314"/>
                  <a:pt x="174371" y="3479998"/>
                </a:cubicBezTo>
                <a:cubicBezTo>
                  <a:pt x="185299" y="3490692"/>
                  <a:pt x="183023" y="3459350"/>
                  <a:pt x="190228" y="3457434"/>
                </a:cubicBezTo>
                <a:cubicBezTo>
                  <a:pt x="190591" y="3449617"/>
                  <a:pt x="191174" y="3441542"/>
                  <a:pt x="192016" y="3433411"/>
                </a:cubicBezTo>
                <a:lnTo>
                  <a:pt x="192663" y="3428691"/>
                </a:lnTo>
                <a:cubicBezTo>
                  <a:pt x="192706" y="3428676"/>
                  <a:pt x="192750" y="3428659"/>
                  <a:pt x="192793" y="3428643"/>
                </a:cubicBezTo>
                <a:cubicBezTo>
                  <a:pt x="193186" y="3427720"/>
                  <a:pt x="193494" y="3426206"/>
                  <a:pt x="193710" y="3423760"/>
                </a:cubicBezTo>
                <a:cubicBezTo>
                  <a:pt x="193753" y="3422535"/>
                  <a:pt x="193797" y="3421310"/>
                  <a:pt x="193839" y="3420085"/>
                </a:cubicBezTo>
                <a:lnTo>
                  <a:pt x="195094" y="3410930"/>
                </a:lnTo>
                <a:lnTo>
                  <a:pt x="196311" y="3408092"/>
                </a:lnTo>
                <a:lnTo>
                  <a:pt x="197928" y="3407419"/>
                </a:lnTo>
                <a:cubicBezTo>
                  <a:pt x="197912" y="3407119"/>
                  <a:pt x="197897" y="3406820"/>
                  <a:pt x="197881" y="3406520"/>
                </a:cubicBezTo>
                <a:cubicBezTo>
                  <a:pt x="196231" y="3399306"/>
                  <a:pt x="192821" y="3396220"/>
                  <a:pt x="204222" y="3391015"/>
                </a:cubicBezTo>
                <a:cubicBezTo>
                  <a:pt x="202162" y="3374996"/>
                  <a:pt x="208811" y="3373934"/>
                  <a:pt x="213950" y="3354361"/>
                </a:cubicBezTo>
                <a:cubicBezTo>
                  <a:pt x="211218" y="3344737"/>
                  <a:pt x="213619" y="3338360"/>
                  <a:pt x="217699" y="3332639"/>
                </a:cubicBezTo>
                <a:cubicBezTo>
                  <a:pt x="218717" y="3312409"/>
                  <a:pt x="225688" y="3295747"/>
                  <a:pt x="229963" y="3273935"/>
                </a:cubicBezTo>
                <a:cubicBezTo>
                  <a:pt x="228293" y="3248488"/>
                  <a:pt x="239257" y="3238943"/>
                  <a:pt x="243785" y="3215621"/>
                </a:cubicBezTo>
                <a:cubicBezTo>
                  <a:pt x="237893" y="3192522"/>
                  <a:pt x="253940" y="3201000"/>
                  <a:pt x="259175" y="3189909"/>
                </a:cubicBezTo>
                <a:lnTo>
                  <a:pt x="259988" y="3186579"/>
                </a:lnTo>
                <a:lnTo>
                  <a:pt x="259980" y="3177264"/>
                </a:lnTo>
                <a:lnTo>
                  <a:pt x="259609" y="3173723"/>
                </a:lnTo>
                <a:cubicBezTo>
                  <a:pt x="259490" y="3171299"/>
                  <a:pt x="259588" y="3169704"/>
                  <a:pt x="259848" y="3168622"/>
                </a:cubicBezTo>
                <a:lnTo>
                  <a:pt x="259971" y="3168508"/>
                </a:lnTo>
                <a:cubicBezTo>
                  <a:pt x="259969" y="3166907"/>
                  <a:pt x="259968" y="3165307"/>
                  <a:pt x="259966" y="3163706"/>
                </a:cubicBezTo>
                <a:cubicBezTo>
                  <a:pt x="259691" y="3155577"/>
                  <a:pt x="259171" y="3147642"/>
                  <a:pt x="258467" y="3140064"/>
                </a:cubicBezTo>
                <a:cubicBezTo>
                  <a:pt x="265286" y="3134408"/>
                  <a:pt x="258805" y="3106027"/>
                  <a:pt x="270990" y="3110288"/>
                </a:cubicBezTo>
                <a:cubicBezTo>
                  <a:pt x="270407" y="3100106"/>
                  <a:pt x="265565" y="3093497"/>
                  <a:pt x="273494" y="3097704"/>
                </a:cubicBezTo>
                <a:cubicBezTo>
                  <a:pt x="273534" y="3094376"/>
                  <a:pt x="274313" y="3092401"/>
                  <a:pt x="275456" y="3091047"/>
                </a:cubicBezTo>
                <a:lnTo>
                  <a:pt x="275980" y="3090672"/>
                </a:lnTo>
                <a:lnTo>
                  <a:pt x="274486" y="3068004"/>
                </a:lnTo>
                <a:lnTo>
                  <a:pt x="275226" y="3065087"/>
                </a:lnTo>
                <a:lnTo>
                  <a:pt x="273050" y="3050191"/>
                </a:lnTo>
                <a:cubicBezTo>
                  <a:pt x="272889" y="3047647"/>
                  <a:pt x="272728" y="3045103"/>
                  <a:pt x="272566" y="3042559"/>
                </a:cubicBezTo>
                <a:lnTo>
                  <a:pt x="271107" y="3040271"/>
                </a:lnTo>
                <a:cubicBezTo>
                  <a:pt x="270265" y="3037872"/>
                  <a:pt x="270006" y="3034528"/>
                  <a:pt x="271065" y="3029072"/>
                </a:cubicBezTo>
                <a:lnTo>
                  <a:pt x="271558" y="3027835"/>
                </a:lnTo>
                <a:cubicBezTo>
                  <a:pt x="270688" y="3024705"/>
                  <a:pt x="268559" y="2982922"/>
                  <a:pt x="268717" y="2964245"/>
                </a:cubicBezTo>
                <a:cubicBezTo>
                  <a:pt x="279502" y="2933904"/>
                  <a:pt x="269365" y="2949568"/>
                  <a:pt x="272511" y="2915772"/>
                </a:cubicBezTo>
                <a:cubicBezTo>
                  <a:pt x="272017" y="2877552"/>
                  <a:pt x="270125" y="2850992"/>
                  <a:pt x="270356" y="2825842"/>
                </a:cubicBezTo>
                <a:cubicBezTo>
                  <a:pt x="269433" y="2814032"/>
                  <a:pt x="268938" y="2727859"/>
                  <a:pt x="273897" y="2734957"/>
                </a:cubicBezTo>
                <a:cubicBezTo>
                  <a:pt x="264242" y="2698391"/>
                  <a:pt x="277769" y="2677127"/>
                  <a:pt x="274458" y="2636572"/>
                </a:cubicBezTo>
                <a:cubicBezTo>
                  <a:pt x="287792" y="2615986"/>
                  <a:pt x="275829" y="2626668"/>
                  <a:pt x="279157" y="2604260"/>
                </a:cubicBezTo>
                <a:cubicBezTo>
                  <a:pt x="279270" y="2587221"/>
                  <a:pt x="288019" y="2599786"/>
                  <a:pt x="288131" y="2582747"/>
                </a:cubicBezTo>
                <a:cubicBezTo>
                  <a:pt x="260352" y="2545890"/>
                  <a:pt x="290145" y="2525479"/>
                  <a:pt x="282516" y="2478755"/>
                </a:cubicBezTo>
                <a:lnTo>
                  <a:pt x="287359" y="2451804"/>
                </a:lnTo>
                <a:cubicBezTo>
                  <a:pt x="285426" y="2443087"/>
                  <a:pt x="285710" y="2414879"/>
                  <a:pt x="289577" y="2408801"/>
                </a:cubicBezTo>
                <a:cubicBezTo>
                  <a:pt x="290424" y="2402768"/>
                  <a:pt x="289064" y="2396183"/>
                  <a:pt x="293203" y="2392670"/>
                </a:cubicBezTo>
                <a:cubicBezTo>
                  <a:pt x="295637" y="2379564"/>
                  <a:pt x="301233" y="2349549"/>
                  <a:pt x="304183" y="2330165"/>
                </a:cubicBezTo>
                <a:cubicBezTo>
                  <a:pt x="298973" y="2319718"/>
                  <a:pt x="309550" y="2303314"/>
                  <a:pt x="310900" y="2276363"/>
                </a:cubicBezTo>
                <a:cubicBezTo>
                  <a:pt x="304874" y="2264930"/>
                  <a:pt x="311891" y="2258198"/>
                  <a:pt x="303909" y="2236310"/>
                </a:cubicBezTo>
                <a:cubicBezTo>
                  <a:pt x="304734" y="2235412"/>
                  <a:pt x="305502" y="2234293"/>
                  <a:pt x="306187" y="2232984"/>
                </a:cubicBezTo>
                <a:cubicBezTo>
                  <a:pt x="310170" y="2225381"/>
                  <a:pt x="310605" y="2213194"/>
                  <a:pt x="307158" y="2205763"/>
                </a:cubicBezTo>
                <a:cubicBezTo>
                  <a:pt x="296601" y="2170883"/>
                  <a:pt x="306474" y="2175442"/>
                  <a:pt x="304860" y="2145703"/>
                </a:cubicBezTo>
                <a:cubicBezTo>
                  <a:pt x="304314" y="2112090"/>
                  <a:pt x="314083" y="2134724"/>
                  <a:pt x="304273" y="2092533"/>
                </a:cubicBezTo>
                <a:cubicBezTo>
                  <a:pt x="308983" y="2088154"/>
                  <a:pt x="303590" y="2066396"/>
                  <a:pt x="301642" y="2057359"/>
                </a:cubicBezTo>
                <a:cubicBezTo>
                  <a:pt x="301720" y="2041038"/>
                  <a:pt x="313213" y="2032807"/>
                  <a:pt x="306736" y="2016105"/>
                </a:cubicBezTo>
                <a:cubicBezTo>
                  <a:pt x="312847" y="2019262"/>
                  <a:pt x="310007" y="1975377"/>
                  <a:pt x="316234" y="1983129"/>
                </a:cubicBezTo>
                <a:cubicBezTo>
                  <a:pt x="322177" y="1972692"/>
                  <a:pt x="313034" y="1967129"/>
                  <a:pt x="318238" y="1956745"/>
                </a:cubicBezTo>
                <a:cubicBezTo>
                  <a:pt x="319718" y="1944884"/>
                  <a:pt x="311423" y="1963350"/>
                  <a:pt x="311341" y="1950160"/>
                </a:cubicBezTo>
                <a:lnTo>
                  <a:pt x="323556" y="1879546"/>
                </a:lnTo>
                <a:cubicBezTo>
                  <a:pt x="320263" y="1869846"/>
                  <a:pt x="322312" y="1862247"/>
                  <a:pt x="326085" y="1854893"/>
                </a:cubicBezTo>
                <a:cubicBezTo>
                  <a:pt x="325955" y="1832625"/>
                  <a:pt x="332007" y="1812578"/>
                  <a:pt x="335058" y="1787684"/>
                </a:cubicBezTo>
                <a:cubicBezTo>
                  <a:pt x="331933" y="1760490"/>
                  <a:pt x="342400" y="1747069"/>
                  <a:pt x="345620" y="1720464"/>
                </a:cubicBezTo>
                <a:cubicBezTo>
                  <a:pt x="337355" y="1693643"/>
                  <a:pt x="360215" y="1703686"/>
                  <a:pt x="360760" y="1681196"/>
                </a:cubicBezTo>
                <a:cubicBezTo>
                  <a:pt x="353923" y="1644243"/>
                  <a:pt x="368449" y="1682451"/>
                  <a:pt x="368483" y="1625881"/>
                </a:cubicBezTo>
                <a:cubicBezTo>
                  <a:pt x="367181" y="1622619"/>
                  <a:pt x="369088" y="1615868"/>
                  <a:pt x="371077" y="1616704"/>
                </a:cubicBezTo>
                <a:cubicBezTo>
                  <a:pt x="371005" y="1604306"/>
                  <a:pt x="384453" y="1569256"/>
                  <a:pt x="383008" y="1551493"/>
                </a:cubicBezTo>
                <a:cubicBezTo>
                  <a:pt x="390598" y="1517303"/>
                  <a:pt x="381821" y="1500132"/>
                  <a:pt x="384834" y="1475233"/>
                </a:cubicBezTo>
                <a:cubicBezTo>
                  <a:pt x="393221" y="1446677"/>
                  <a:pt x="400498" y="1430031"/>
                  <a:pt x="418371" y="1380155"/>
                </a:cubicBezTo>
                <a:lnTo>
                  <a:pt x="469641" y="1210871"/>
                </a:lnTo>
                <a:cubicBezTo>
                  <a:pt x="507460" y="1148093"/>
                  <a:pt x="486915" y="1066841"/>
                  <a:pt x="489701" y="1028427"/>
                </a:cubicBezTo>
                <a:cubicBezTo>
                  <a:pt x="478454" y="1012506"/>
                  <a:pt x="490925" y="999600"/>
                  <a:pt x="486354" y="980383"/>
                </a:cubicBezTo>
                <a:cubicBezTo>
                  <a:pt x="483880" y="937629"/>
                  <a:pt x="471099" y="895192"/>
                  <a:pt x="479762" y="839699"/>
                </a:cubicBezTo>
                <a:cubicBezTo>
                  <a:pt x="444550" y="814685"/>
                  <a:pt x="465776" y="749644"/>
                  <a:pt x="445664" y="696545"/>
                </a:cubicBezTo>
                <a:cubicBezTo>
                  <a:pt x="441558" y="665722"/>
                  <a:pt x="459046" y="617297"/>
                  <a:pt x="440047" y="606615"/>
                </a:cubicBezTo>
                <a:cubicBezTo>
                  <a:pt x="451675" y="592509"/>
                  <a:pt x="432892" y="579307"/>
                  <a:pt x="431225" y="563889"/>
                </a:cubicBezTo>
                <a:cubicBezTo>
                  <a:pt x="438618" y="551582"/>
                  <a:pt x="432225" y="545475"/>
                  <a:pt x="430803" y="534294"/>
                </a:cubicBezTo>
                <a:cubicBezTo>
                  <a:pt x="435364" y="529230"/>
                  <a:pt x="435126" y="519767"/>
                  <a:pt x="429777" y="516548"/>
                </a:cubicBezTo>
                <a:cubicBezTo>
                  <a:pt x="417444" y="521116"/>
                  <a:pt x="423596" y="488251"/>
                  <a:pt x="415090" y="485808"/>
                </a:cubicBezTo>
                <a:cubicBezTo>
                  <a:pt x="413316" y="466733"/>
                  <a:pt x="424116" y="383903"/>
                  <a:pt x="410499" y="369873"/>
                </a:cubicBezTo>
                <a:cubicBezTo>
                  <a:pt x="404034" y="331308"/>
                  <a:pt x="425696" y="275570"/>
                  <a:pt x="425314" y="259180"/>
                </a:cubicBezTo>
                <a:cubicBezTo>
                  <a:pt x="450188" y="242918"/>
                  <a:pt x="384634" y="163766"/>
                  <a:pt x="383240" y="94173"/>
                </a:cubicBezTo>
                <a:cubicBezTo>
                  <a:pt x="385641" y="84795"/>
                  <a:pt x="385609" y="79782"/>
                  <a:pt x="379938" y="77267"/>
                </a:cubicBezTo>
                <a:cubicBezTo>
                  <a:pt x="378301" y="68220"/>
                  <a:pt x="376144" y="54774"/>
                  <a:pt x="373430" y="38856"/>
                </a:cubicBez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4400550" y="609600"/>
            <a:ext cx="3982587" cy="1322887"/>
          </a:xfrm>
        </p:spPr>
        <p:txBody>
          <a:bodyPr>
            <a:normAutofit/>
          </a:bodyPr>
          <a:lstStyle/>
          <a:p>
            <a:pPr>
              <a:lnSpc>
                <a:spcPct val="90000"/>
              </a:lnSpc>
            </a:pPr>
            <a:r>
              <a:rPr lang="en-NZ"/>
              <a:t>CV &amp; Interview Preparation </a:t>
            </a:r>
          </a:p>
        </p:txBody>
      </p:sp>
      <p:pic>
        <p:nvPicPr>
          <p:cNvPr id="18" name="Graphic 17" descr="Office Worker">
            <a:extLst>
              <a:ext uri="{FF2B5EF4-FFF2-40B4-BE49-F238E27FC236}">
                <a16:creationId xmlns:a16="http://schemas.microsoft.com/office/drawing/2014/main" id="{94583656-F693-296C-43BC-3C7276D5BA9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05820" y="2038990"/>
            <a:ext cx="2790114" cy="2790114"/>
          </a:xfrm>
          <a:prstGeom prst="rect">
            <a:avLst/>
          </a:prstGeom>
        </p:spPr>
      </p:pic>
      <p:sp>
        <p:nvSpPr>
          <p:cNvPr id="3" name="Content Placeholder 2"/>
          <p:cNvSpPr>
            <a:spLocks noGrp="1"/>
          </p:cNvSpPr>
          <p:nvPr>
            <p:ph idx="1"/>
          </p:nvPr>
        </p:nvSpPr>
        <p:spPr>
          <a:xfrm>
            <a:off x="3801755" y="2194102"/>
            <a:ext cx="5233410" cy="3908585"/>
          </a:xfrm>
        </p:spPr>
        <p:txBody>
          <a:bodyPr>
            <a:normAutofit/>
          </a:bodyPr>
          <a:lstStyle/>
          <a:p>
            <a:r>
              <a:rPr lang="en-US" sz="2400" dirty="0"/>
              <a:t>How to Write a New Zealand CV: </a:t>
            </a:r>
            <a:r>
              <a:rPr lang="en-US" sz="2400" dirty="0">
                <a:hlinkClick r:id="rId4"/>
              </a:rPr>
              <a:t>https://www.youtube.com/watch?v=pv7W9tqjR7M</a:t>
            </a:r>
            <a:r>
              <a:rPr lang="en-US" sz="2400" dirty="0"/>
              <a:t> </a:t>
            </a:r>
          </a:p>
          <a:p>
            <a:r>
              <a:rPr lang="en-US" sz="2400" dirty="0"/>
              <a:t>Interview Tips: </a:t>
            </a:r>
            <a:r>
              <a:rPr lang="en-US" sz="2400" dirty="0">
                <a:hlinkClick r:id="rId5"/>
              </a:rPr>
              <a:t>https://www.youtube.com/watch?v=Kx4p8xV9j7k</a:t>
            </a:r>
            <a:r>
              <a:rPr lang="en-US" sz="2400" dirty="0"/>
              <a:t> </a:t>
            </a:r>
          </a:p>
          <a:p>
            <a:r>
              <a:rPr lang="en-US" sz="2400" dirty="0"/>
              <a:t>Job Applications: </a:t>
            </a:r>
            <a:r>
              <a:rPr lang="en-US" sz="2400" dirty="0">
                <a:hlinkClick r:id="rId6"/>
              </a:rPr>
              <a:t>https://www.youtube.com/watch?v=0oE8spuZEqQ</a:t>
            </a:r>
            <a:r>
              <a:rPr lang="en-US" sz="2400" dirty="0"/>
              <a:t> </a:t>
            </a:r>
          </a:p>
        </p:txBody>
      </p:sp>
      <p:pic>
        <p:nvPicPr>
          <p:cNvPr id="4" name="Picture 3" descr="A logo of a mountain range&#10;&#10;AI-generated content may be incorrect.">
            <a:extLst>
              <a:ext uri="{FF2B5EF4-FFF2-40B4-BE49-F238E27FC236}">
                <a16:creationId xmlns:a16="http://schemas.microsoft.com/office/drawing/2014/main" id="{245558BA-46E1-4777-E449-BF89F2083963}"/>
              </a:ext>
            </a:extLst>
          </p:cNvPr>
          <p:cNvPicPr>
            <a:picLocks noChangeAspect="1"/>
          </p:cNvPicPr>
          <p:nvPr/>
        </p:nvPicPr>
        <p:blipFill>
          <a:blip r:embed="rId7"/>
          <a:srcRect l="3039" r="5184" b="1"/>
          <a:stretch>
            <a:fillRect/>
          </a:stretch>
        </p:blipFill>
        <p:spPr>
          <a:xfrm>
            <a:off x="8039877" y="128339"/>
            <a:ext cx="995287" cy="1095406"/>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6891" y="1119031"/>
            <a:ext cx="3464954"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78305" y="1396686"/>
            <a:ext cx="2430380" cy="4064628"/>
          </a:xfrm>
        </p:spPr>
        <p:txBody>
          <a:bodyPr>
            <a:normAutofit/>
          </a:bodyPr>
          <a:lstStyle/>
          <a:p>
            <a:r>
              <a:rPr lang="en-NZ" sz="4100">
                <a:solidFill>
                  <a:srgbClr val="FFFFFF"/>
                </a:solidFill>
              </a:rPr>
              <a:t>Important Soft Skills</a:t>
            </a:r>
          </a:p>
        </p:txBody>
      </p:sp>
      <p:sp>
        <p:nvSpPr>
          <p:cNvPr id="23" name="Arc 22">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6512790" y="941148"/>
            <a:ext cx="2240924"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5" name="Oval 24">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536" y="4780992"/>
            <a:ext cx="409575"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p:cNvSpPr>
            <a:spLocks noGrp="1"/>
          </p:cNvSpPr>
          <p:nvPr>
            <p:ph idx="1"/>
          </p:nvPr>
        </p:nvSpPr>
        <p:spPr>
          <a:xfrm>
            <a:off x="4027614" y="1526033"/>
            <a:ext cx="4152298" cy="3935281"/>
          </a:xfrm>
        </p:spPr>
        <p:txBody>
          <a:bodyPr>
            <a:normAutofit/>
          </a:bodyPr>
          <a:lstStyle/>
          <a:p>
            <a:pPr>
              <a:lnSpc>
                <a:spcPct val="90000"/>
              </a:lnSpc>
            </a:pPr>
            <a:r>
              <a:rPr lang="en-US" sz="2700"/>
              <a:t>Communication</a:t>
            </a:r>
          </a:p>
          <a:p>
            <a:pPr>
              <a:lnSpc>
                <a:spcPct val="90000"/>
              </a:lnSpc>
            </a:pPr>
            <a:r>
              <a:rPr lang="en-US" sz="2700"/>
              <a:t>Teamwork</a:t>
            </a:r>
          </a:p>
          <a:p>
            <a:pPr>
              <a:lnSpc>
                <a:spcPct val="90000"/>
              </a:lnSpc>
            </a:pPr>
            <a:r>
              <a:rPr lang="en-US" sz="2700"/>
              <a:t>Adaptability</a:t>
            </a:r>
          </a:p>
          <a:p>
            <a:pPr>
              <a:lnSpc>
                <a:spcPct val="90000"/>
              </a:lnSpc>
            </a:pPr>
            <a:r>
              <a:rPr lang="en-US" sz="2700"/>
              <a:t>Problem-solving</a:t>
            </a:r>
          </a:p>
          <a:p>
            <a:pPr>
              <a:lnSpc>
                <a:spcPct val="90000"/>
              </a:lnSpc>
            </a:pPr>
            <a:r>
              <a:rPr lang="en-US" sz="2700"/>
              <a:t>Time management</a:t>
            </a:r>
          </a:p>
          <a:p>
            <a:pPr>
              <a:lnSpc>
                <a:spcPct val="90000"/>
              </a:lnSpc>
            </a:pPr>
            <a:r>
              <a:rPr lang="en-US" sz="2700"/>
              <a:t>Work ethic</a:t>
            </a:r>
          </a:p>
          <a:p>
            <a:pPr>
              <a:lnSpc>
                <a:spcPct val="90000"/>
              </a:lnSpc>
            </a:pPr>
            <a:r>
              <a:rPr lang="en-US" sz="2700"/>
              <a:t>Interpersonal skills</a:t>
            </a:r>
          </a:p>
          <a:p>
            <a:pPr>
              <a:lnSpc>
                <a:spcPct val="90000"/>
              </a:lnSpc>
            </a:pPr>
            <a:r>
              <a:rPr lang="en-US" sz="2700"/>
              <a:t>Customer service</a:t>
            </a:r>
          </a:p>
        </p:txBody>
      </p:sp>
      <p:pic>
        <p:nvPicPr>
          <p:cNvPr id="4" name="Picture 3" descr="A logo of a mountain range&#10;&#10;AI-generated content may be incorrect.">
            <a:extLst>
              <a:ext uri="{FF2B5EF4-FFF2-40B4-BE49-F238E27FC236}">
                <a16:creationId xmlns:a16="http://schemas.microsoft.com/office/drawing/2014/main" id="{36001A59-BE9D-7786-9F26-E363BC499A67}"/>
              </a:ext>
            </a:extLst>
          </p:cNvPr>
          <p:cNvPicPr>
            <a:picLocks noChangeAspect="1"/>
          </p:cNvPicPr>
          <p:nvPr/>
        </p:nvPicPr>
        <p:blipFill>
          <a:blip r:embed="rId2"/>
          <a:srcRect l="3039" r="5184" b="1"/>
          <a:stretch>
            <a:fillRect/>
          </a:stretch>
        </p:blipFill>
        <p:spPr>
          <a:xfrm>
            <a:off x="8039877" y="128339"/>
            <a:ext cx="995287" cy="109540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05269E-E561-4E88-1F62-A9E05A43C65B}"/>
              </a:ext>
            </a:extLst>
          </p:cNvPr>
          <p:cNvSpPr>
            <a:spLocks noGrp="1"/>
          </p:cNvSpPr>
          <p:nvPr>
            <p:ph type="title"/>
          </p:nvPr>
        </p:nvSpPr>
        <p:spPr>
          <a:xfrm>
            <a:off x="515125" y="1153572"/>
            <a:ext cx="2400300" cy="4461163"/>
          </a:xfrm>
        </p:spPr>
        <p:txBody>
          <a:bodyPr>
            <a:normAutofit/>
          </a:bodyPr>
          <a:lstStyle/>
          <a:p>
            <a:r>
              <a:rPr lang="en-US" b="1">
                <a:solidFill>
                  <a:srgbClr val="FFFFFF"/>
                </a:solidFill>
              </a:rPr>
              <a:t>Housing &amp; Tenancy Help</a:t>
            </a:r>
            <a:br>
              <a:rPr lang="en-NZ" b="1">
                <a:solidFill>
                  <a:srgbClr val="FFFFFF"/>
                </a:solidFill>
              </a:rPr>
            </a:br>
            <a:endParaRPr lang="en-NZ">
              <a:solidFill>
                <a:srgbClr val="FFFFFF"/>
              </a:solidFill>
            </a:endParaRPr>
          </a:p>
        </p:txBody>
      </p:sp>
      <p:sp>
        <p:nvSpPr>
          <p:cNvPr id="18" name="Arc 17">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2C61FAE-A5C1-4647-E227-0C0570820DED}"/>
              </a:ext>
            </a:extLst>
          </p:cNvPr>
          <p:cNvSpPr>
            <a:spLocks noGrp="1"/>
          </p:cNvSpPr>
          <p:nvPr>
            <p:ph idx="1"/>
          </p:nvPr>
        </p:nvSpPr>
        <p:spPr>
          <a:xfrm>
            <a:off x="3335481" y="591344"/>
            <a:ext cx="5179868" cy="5585619"/>
          </a:xfrm>
        </p:spPr>
        <p:txBody>
          <a:bodyPr anchor="ctr">
            <a:normAutofit/>
          </a:bodyPr>
          <a:lstStyle/>
          <a:p>
            <a:pPr marL="0" indent="0">
              <a:buNone/>
            </a:pPr>
            <a:r>
              <a:rPr lang="en-US" dirty="0"/>
              <a:t>Flat, room, or house search:</a:t>
            </a:r>
          </a:p>
          <a:p>
            <a:pPr lvl="1"/>
            <a:r>
              <a:rPr lang="en-US" dirty="0"/>
              <a:t>Trade Me: </a:t>
            </a:r>
            <a:r>
              <a:rPr lang="en-US" dirty="0">
                <a:hlinkClick r:id="rId2"/>
              </a:rPr>
              <a:t>https://www.trademe.co.nz/property</a:t>
            </a:r>
            <a:endParaRPr lang="en-US" dirty="0"/>
          </a:p>
          <a:p>
            <a:pPr lvl="1"/>
            <a:r>
              <a:rPr lang="en-US" dirty="0"/>
              <a:t>Facebook Marketplace &amp; Nepalese community groups</a:t>
            </a:r>
          </a:p>
          <a:p>
            <a:pPr lvl="1"/>
            <a:r>
              <a:rPr lang="en-US" dirty="0"/>
              <a:t>Tenancy Services: </a:t>
            </a:r>
            <a:r>
              <a:rPr lang="en-US" dirty="0">
                <a:hlinkClick r:id="rId3"/>
              </a:rPr>
              <a:t>https://www.tenancy.govt.nz</a:t>
            </a:r>
            <a:r>
              <a:rPr lang="en-US" dirty="0"/>
              <a:t> </a:t>
            </a:r>
            <a:endParaRPr lang="en-NZ" dirty="0"/>
          </a:p>
        </p:txBody>
      </p:sp>
      <p:pic>
        <p:nvPicPr>
          <p:cNvPr id="6" name="Picture 5" descr="A logo of a mountain range&#10;&#10;AI-generated content may be incorrect.">
            <a:extLst>
              <a:ext uri="{FF2B5EF4-FFF2-40B4-BE49-F238E27FC236}">
                <a16:creationId xmlns:a16="http://schemas.microsoft.com/office/drawing/2014/main" id="{0E1F2107-61B8-C410-1567-3AA6A2D5CF72}"/>
              </a:ext>
            </a:extLst>
          </p:cNvPr>
          <p:cNvPicPr>
            <a:picLocks noChangeAspect="1"/>
          </p:cNvPicPr>
          <p:nvPr/>
        </p:nvPicPr>
        <p:blipFill>
          <a:blip r:embed="rId4"/>
          <a:srcRect l="3039" r="5184" b="1"/>
          <a:stretch>
            <a:fillRect/>
          </a:stretch>
        </p:blipFill>
        <p:spPr>
          <a:xfrm>
            <a:off x="8039877" y="128339"/>
            <a:ext cx="995287" cy="1095406"/>
          </a:xfrm>
          <a:prstGeom prst="rect">
            <a:avLst/>
          </a:prstGeom>
        </p:spPr>
      </p:pic>
    </p:spTree>
    <p:extLst>
      <p:ext uri="{BB962C8B-B14F-4D97-AF65-F5344CB8AC3E}">
        <p14:creationId xmlns:p14="http://schemas.microsoft.com/office/powerpoint/2010/main" val="41802281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301</TotalTime>
  <Words>2064</Words>
  <Application>Microsoft Office PowerPoint</Application>
  <PresentationFormat>On-screen Show (4:3)</PresentationFormat>
  <Paragraphs>172</Paragraphs>
  <Slides>23</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Aptos</vt:lpstr>
      <vt:lpstr>Arial</vt:lpstr>
      <vt:lpstr>Calibri</vt:lpstr>
      <vt:lpstr>Cambria</vt:lpstr>
      <vt:lpstr>Segoe UI Emoji</vt:lpstr>
      <vt:lpstr>Segoe UI Symbol</vt:lpstr>
      <vt:lpstr>Times New Roman</vt:lpstr>
      <vt:lpstr>Wingdings</vt:lpstr>
      <vt:lpstr>Office Theme</vt:lpstr>
      <vt:lpstr>International Student Help Pack New Zealand</vt:lpstr>
      <vt:lpstr>Immigration &amp; Visa Support</vt:lpstr>
      <vt:lpstr>Verifying NZQA-Registered Education Institutes</vt:lpstr>
      <vt:lpstr>Employment &amp; Career Support</vt:lpstr>
      <vt:lpstr>How to Search for Jobs (Step-by-Step)</vt:lpstr>
      <vt:lpstr>Crafting an NZ-Standard CV</vt:lpstr>
      <vt:lpstr>CV &amp; Interview Preparation </vt:lpstr>
      <vt:lpstr>Important Soft Skills</vt:lpstr>
      <vt:lpstr>Housing &amp; Tenancy Help </vt:lpstr>
      <vt:lpstr>Banking in New Zealand </vt:lpstr>
      <vt:lpstr>Phone &amp; Internet Providers </vt:lpstr>
      <vt:lpstr>IRD (Inland Revenue Department) </vt:lpstr>
      <vt:lpstr>Medical Services </vt:lpstr>
      <vt:lpstr>Legal Support </vt:lpstr>
      <vt:lpstr>Mental Health &amp; Wellbeing </vt:lpstr>
      <vt:lpstr>Emergency Numbers </vt:lpstr>
      <vt:lpstr>Driving Licence Conversion</vt:lpstr>
      <vt:lpstr>Public Transport </vt:lpstr>
      <vt:lpstr>Water Safety in New Zealand</vt:lpstr>
      <vt:lpstr>Nursing &amp; Professional Registration</vt:lpstr>
      <vt:lpstr>Nepali Community &amp; Sports Groups </vt:lpstr>
      <vt:lpstr>Nepali Consulate Office (Auckland) </vt:lpstr>
      <vt:lpstr>Insurance Companies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Dr Achyut Aryal</dc:creator>
  <cp:keywords/>
  <dc:description>generated using python-pptx</dc:description>
  <cp:lastModifiedBy>Dr Achyut Aryal</cp:lastModifiedBy>
  <cp:revision>4</cp:revision>
  <dcterms:created xsi:type="dcterms:W3CDTF">2013-01-27T09:14:16Z</dcterms:created>
  <dcterms:modified xsi:type="dcterms:W3CDTF">2025-08-26T04:21:50Z</dcterms:modified>
  <cp:category/>
</cp:coreProperties>
</file>